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43.jpg" ContentType="image/png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7" r:id="rId2"/>
    <p:sldId id="256" r:id="rId3"/>
    <p:sldId id="280" r:id="rId4"/>
    <p:sldId id="260" r:id="rId5"/>
    <p:sldId id="261" r:id="rId6"/>
    <p:sldId id="265" r:id="rId7"/>
    <p:sldId id="267" r:id="rId8"/>
    <p:sldId id="262" r:id="rId9"/>
    <p:sldId id="263" r:id="rId10"/>
    <p:sldId id="268" r:id="rId11"/>
    <p:sldId id="266" r:id="rId12"/>
    <p:sldId id="269" r:id="rId13"/>
    <p:sldId id="291" r:id="rId14"/>
    <p:sldId id="271" r:id="rId15"/>
    <p:sldId id="273" r:id="rId16"/>
    <p:sldId id="292" r:id="rId17"/>
    <p:sldId id="274" r:id="rId18"/>
    <p:sldId id="275" r:id="rId19"/>
    <p:sldId id="258" r:id="rId20"/>
    <p:sldId id="305" r:id="rId21"/>
    <p:sldId id="306" r:id="rId22"/>
    <p:sldId id="307" r:id="rId23"/>
    <p:sldId id="308" r:id="rId24"/>
    <p:sldId id="314" r:id="rId25"/>
    <p:sldId id="293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5000"/>
  </p:normalViewPr>
  <p:slideViewPr>
    <p:cSldViewPr snapToGrid="0" snapToObjects="1">
      <p:cViewPr varScale="1">
        <p:scale>
          <a:sx n="99" d="100"/>
          <a:sy n="99" d="100"/>
        </p:scale>
        <p:origin x="2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5:08:06.6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5948 5482 9861,'-6'-6'1030,"-28"-30"-912,19 17 108,-5-4 1,2-2 369,4-14-81,11-3-369,9 1 87,13 2-134,2 17 1,4 2 54,17-13-241,-1 10 1,12-4 0,2 0 0,-8 4 23,-4 3 0,2 2-610,4-2 1,11-3-1,-1 2 1,-12 6 242,-13 7 1,-1 7 193,11 8 0,9 7 0,1 3 0,-10-2 232,-5 1 0,-2 5-15,4 6 0,8 6 0,-4 6 0,-13 2 559,-18 10 1,-14 5-1,1-4-469,10 7 1,-5-1 329,-14-6 1,-7 2-1,-3-14 413,-21-12-449,-3-12 1,-13 1-1,-4-2 1,9-3-322,3-1 1,0-3 206,-2 2 0,-8 0 1,1 0-1,9-5-251,10-5 0,5-3-53,-2 1 0,0-2 26,3 0 1,-2-3-844,-11-11 0,-6-6 0,7 1 234,11 6 0,2-1 70,-9-5 1,-3-4-1,13 2-1721,16-7 2287,12-10 0,1 22 0,6-5 0</inkml:trace>
  <inkml:trace contextRef="#ctx0" brushRef="#br0" timeOffset="1205">6858 5567 6162,'6'5'1663,"-1"-1"-1080,-5-4 4712,0 0-5382,2 1 124,-1-1-68,1 0 23,0 0 2113,-2 0-2211,2 0 114,4 0 73,1 0-24,31 1 1,9 0-58,9 0-462,-18-1 0,5 1 1,0 0 436,-1-2 1,-1 1 0,0-1-15,7 1 0,6 0-244,-3 0 1,10 0 0,5 1 0,-3 0 0,-7 0 188,-4 1 1,-4-1 0,2 1 14,8 0 1,6 0-1,-2 0 1,-10 0-406,-3 0 1,-11 1-1124,-2-2 888,-8-1-757,-22-3 1476,-18-6 0,6 4 0,-6-3 0</inkml:trace>
  <inkml:trace contextRef="#ctx0" brushRef="#br0" timeOffset="11707">3577 15261 11479,'-6'-6'784,"2"1"-655,4 5 1638,0 0-1131,50-2-392,-23 2-2369,6-1 1,4 2 2155,3 1 0,1 2 36,4-1 0,2-1-727,10 1 1,1 0 663,-3-1 0,1-2-195,-11 1 0,2-1 0,6 0 238,1 0 1,5 0 0,4 0-1,0 0 1,-2 0-47,-5 1 0,-2 0 0,0 0 0,1 1 1,3-1-172,-6 1 0,2-1 0,1 0 0,1 1 0,-1 0 0,-1 0 0,-4 0 160,3 2 1,-1 0-1,-2 0 1,-3 0 0,0 1 6,0 0 1,-2-1 0,0 1 0,2 1 11,2 0 1,3 1-1,0 0 1,0 0 0,-3-1 20,-2 0 1,-2-1 0,-1 1 0,2-1-29,7 2 0,3-1 0,-1 1 0,-2-1-1,4-1 0,-3 0 0,-2-1 17,5 0 1,1-1 423,-7 0 1,4-1 0,1 1-318,-6-1 0,2 1 1,2-1-1,1 0-111,-6 1 1,3-1-1,-1 1 1,1 0 0,-3-1-92,3 1 1,-1-1 0,-1 1 0,1-1 71,0 1 1,1 1 0,0-1 0,0 0 10,0 0 0,0 0 1,0 0-1,-1-1 1,-4 1 1,-2-1 0,0 0 0,0 0-10,6 1 1,0-1-1,0 0 1,-6 0-17,9 0 0,-6 0-1,-7-1 1,-4 1-89,16 1 87,-13-1 1,1 0 1410,12 0-1428,-2 1-33,-8-1 25,-26-1-1496,2 0 315,-10 0 1439,-20-5 1,10 3 0,-15-5 0</inkml:trace>
  <inkml:trace contextRef="#ctx0" brushRef="#br0" timeOffset="12671">3302 15092 12120,'2'-5'1165,"-1"-1"-254,-4-20-346,0-11-324,-3-5-98,0-17-90,3 22-294,-2-8 0,-1-4 206,1 10 0,0-1-45,0 1 0,-1-3 0,1 1-94,-2-15 0,0 1 66,2 10 1,0 1 39,1 4 1,0-6-208,2 4 0,-1-9 0,1-4 0,0 3 0,1 8-1384,-1-7 0,0 0 1545,2 2 0,-1-9 1,1-4-1,0 6 1,2 12-214,1 11 1,1 6 235,2-8 0,-1 0-208,6-22 226,-6 30-1712,1-13 1891,-1 13-16,-3 8 92,2-10-118,-2 14 2566,-1-6-2476,0 11 210,-1-4-361,0 5 3389,-1 2-3619,1 2-498,-2 3 352,2 2-1696,-2-1 1075,1 1 994,-4 3 0,4-3 0,-3 2 0</inkml:trace>
  <inkml:trace contextRef="#ctx0" brushRef="#br0" timeOffset="53354">4212 15769 7755,'-58'-16'-64,"20"5"-3251,1 6 1,-1 3 3314,-16-1 0,29 2 0,-3 1 0</inkml:trace>
  <inkml:trace contextRef="#ctx0" brushRef="#br0" timeOffset="54601">3641 15261 10452,'8'3'1372,"-2"0"-1101,-6-3 779,0 0 496,26-8-1406,-9 4-5,15-4 568,21 9-339,-23 2-157,1-1 0,2 1-117,11 0-54,-10-1 0,7 1-37,13 0 0,8 0 1,-4 0 1,-2 0 0,1 0-476,-3 0 1,7 0 0,-1 1-1,-10-2 475,-14 0 0,0 0 16,11 0 0,9 0 0,1 1 1,-9-1-16,-7 0 1,-1-1 0,6 1 0,10 0 0,-1 0 0,-10-1-2,-12 0 0,0-1 44,15 1 0,12-2 0,0 1 0,-11 0-13,-8-1 0,-1 0-278,4 0 1,8 0 0,-1 0-1,-10 0 177,14-2 53,-6 1 1,10 1-1,-8-1 3,-14 1 0,-1 1 14,9-1 0,4 0 0,-4 0 29,-3 2 1,-5-1-22,-9 1 1,5 0-14,11 0 0,11 0 0,1 1 0,-9-1 592,-5 1 0,0-1-587,4 1 0,8 0 0,-1-1 0,-11 1 0,12 1 19,-15-2 1,10 1 0,2 0 0,-9-1 3,-2 1 1,0-1-58,4 0 0,8 0 0,0 0 1,-10 0 35,-10-1 1,0-1-693,14 0 1,11-1 0,1 0-1,-10 1 690,-5-1 0,-1 1 11,5-1 0,7 0 1,-1 0-1,-12 0 275,8 1-260,1 0 0,9 0 1,-6 0 12,-18 1 0,1-1-307,18 0 1,9 0 0,-10-1 267,6 1-31,-17 0 1,11 1 0,0-1 0,-8 0 36,-5 1 0,0 0 2,14 0 0,8 0 1,-12 0-9,-3 1 794,0 1-765,0 0 1,10-1 0,-7 1-26,-12-2 1,1 1 484,3 0 1,7 0 0,0 0 0,-9 0-487,17-1-83,-2-2 1,4 1 111,-4-2 0,-1 0 121,-5 0 1,-1 0-154,0 0 0,-5 0 3,-5 0 41,1-1 0,-2 1 0,7-1 0,-3 0-43,-10 1 1,2 1 0,14-2 1,7 0 0,-8 0 0,6 1 3,-5 2 1,9 0 0,-8 0 19,-16 0 1,-1 1-27,10 0 0,5 0 0,-8 0 0,0 1 0,0 1 0,1 0-2589,-1 1 2595,15-1 5,-1 0 705,-1 0-719,7-1-47,-33 0-152,12-1-1074,-29 0 630,-2-1 646,-35-7 0,19 4 0,-18-4 0</inkml:trace>
  <inkml:trace contextRef="#ctx0" brushRef="#br0" timeOffset="56936">2963 13758 6739,'10'2'1062,"7"39"1,-2 14-469,-1-5-417,0 4 1,1-1 1214,-1-12-1137,-10-32-1,2 3 200,-6-12 829,1-6-1003,-1-3 25,-2-28-159,-1-1-587,0 8 0,0-1 612,-3-26-170,1 9 1,1-1-1527,1 10 0,-1-2 1523,1-5 0,0-5 0,0-2-9,2-5 1,-1-2 0,1 2-275,0 10 0,0 0 0,0-2 316,1 1 1,-1-5 0,1 2-1,0 7 32,0 2 0,-1-1-384,-1 1 0,0-8 0,-1-4 0,0 3 0,0 8 258,1-7 0,0 0 54,-1-4 1,-1-9 0,0 1 0,2 12 205,2 16 1,2-1-247,3-9 1,1-10 0,1 0 0,-1 9 52,0 7 0,0 0 326,3-17 0,3-8 1,-2 15-247,-2 13 375,1-2 1,0 1-452,-3 9 46,5-20 2841,-11 39-2890,1 4-215,-1 1-4956,0 4 2100,-4 5 3066,0-1 0,-1 2 0,2-2 0</inkml:trace>
  <inkml:trace contextRef="#ctx0" brushRef="#br0" timeOffset="57468">2773 13250 653,'-33'4'1346,"-1"0"1,-11-3-655,12 0 0,1-4 78,-8-11 992,-1-8-1501,-2-7 835,-2-6-964,17-4 1,-5-13-1,2-6 1,4 1-171,9 6 1,4 0 0,1-1 0,-3-2 433,-3 3 1,-5-1-1,1-2 1,4-2-1,6-2-348,9 8 0,4-3 1,4-3-1,2 0 1,2 3-1,-1 4 1,-1 7 46,2-5 1,1 7 0,2-4-131,4-6 1,2-8 0,3-1 0,0 5 0,0 11 29,5 7 1,4 6-742,5-2 0,6-3 0,1 5 713,-4 7 1,1 4-1,3 1-58,9-1 1,3 0 0,-3 4-506,-8 4 1,-2 2 0,0 5 540,13 3 1,-3 10-169,-8 18 0,-6 8 258,-9-6 0,-3 11-80,-12-2 1,-2 10-1,-1 9 1,-1 5 0,-2 1-1,1-1 1,-2-5 0,0-8 46,0 3 0,-2-7 0,0-1 0,-1 8 5,1-4 1,-1 8 0,0 4 0,0 2-1,-1-1 1,0-4 0,-1-5 0,-2-10 199,-4 22 0,-3-11 495,2-3 0,-4 1-287,-4-5 1,-3 1-1,-3-2-194,-8 5 0,-3-1-370,8-12 1,-2 2 0,-1-6 209,-9-1 1,0-7-61,10-9 1,-2-3 706,-7 3 1,-6-5-1528,0-12 1,-5-6-1,4-1-33,-1 2 1,2-4 578,2-4 0,0-6 0,8-4 273,11-15 0,8 0 0,-4 1 0,2-14 0</inkml:trace>
  <inkml:trace contextRef="#ctx0" brushRef="#br0" timeOffset="60937">15960 16320 10860,'10'6'2347,"-2"-1"-2202,-8-5 83,0 0 259,21 3-263,-7-1 126,32 3-305,-18-2-1639,9-1 0,2 0 1675,7 0 101,6-1 0,1 0-333,-23 0 1,0-1 143,27 1 0,0 0 7,-23-1 0,2 1-12,6-1 1,6 1 0,2-1 0,-4 0 22,14 0 0,0-1-286,-6 1 1,3-1-1,-3 0 273,-11 0 0,-2-1 1,-3 0 1,-4 0 0,-2 0-33,9 0 1,2 0 38,5 2 0,0-1 2,-6 2 0,0-1 1195,7 0 0,1 1-1177,-2 1 1,-3 0 468,11 1-465,-13-1 1,8-1 0,-3 1 50,11 0 0,1 0 86,-16-1 1,3 0 0,1 1 0,-1 0-156,9 1 0,0 0 1,-4 0-342,8 0 0,-3 1 338,-14 0 0,1 0 1,-6-1-1006,21 3 1017,-20-2 0,0-1 77,16 2-2535,2-1 2437,1 0 33,-6-2 0,6 0-82,-1 1 0,3-1 46,-8 0 0,2 0 1,-1 1 1,-3-1 0,0 1 0,-4 0 5,3 0 1,0 1 12,-7 0 1,3-1 0,-6 1-4,19 1-14,-13-2 0,-1 0 0,5-1 968,1 0-953,-7-2 1,3 1-57,0-1 1,-1 0 1255,1 0 1,0 0-1213,0 0 0,-5 0 2,-5-1 226,-5 1 0,2-1-293,15-1 833,10-1-913,-18 1-444,-18 1 77,-13 1-578,-9 0-689,0 0 1776,-9 2 0,7-1 0,-7 1 0</inkml:trace>
  <inkml:trace contextRef="#ctx0" brushRef="#br0" timeOffset="63303">22902 17505 8007,'-6'-9'2943,"-19"-27"-2125,12 3 190,2-11 0,4-6-865,12 6 0,6 0-1878,-3-1 1,4 3 1724,5 6 0,5 4-8,0 6 0,5 1-67,8-1 0,7-1 1,2 2 165,7 1 0,3 1 0,2 1-27,-7 5 0,2 0 0,0 1 0,-2 3-30,5 1 0,-2 3 1,2 5-21,-4 6 1,3 4 0,-1 1 0,-6 1-512,7 1 0,-1 3 439,-6 1 1,6 3 0,-1 1 0,-8 0-987,0 4 0,-3 1 1009,10 6 0,-2 4 13,-9 1 0,-7 7 338,-12 2 1,-4 6-1,-3-1-213,-3-5 1,-4 0-1,-3 1-54,1 5 0,-4 1 1,-9-3 159,-14 0 1,-11-3 0,-5-5 295,2-11 1,-4-3 0,-4-3-1,-1 0-277,3-1 0,-2-2 0,-2 0 0,0-1 0,1-3-450,-7 2 1,0-1 0,0-4 0,2-2 272,4-6 0,0-2 1,2-2-1,4-1 41,-11-2 1,3-2-80,1-1 0,-3-2-66,-1-3 1,-6-3-1,2-2-747,2-3 1,2-2-1,-1-1 422,0 3 1,-1-1 0,4-3-1434,2-5 1,2-4 0,7 0 1818,8-5 0,5 1 1,2 10-1,4 0 0,-5-18 1</inkml:trace>
  <inkml:trace contextRef="#ctx0" brushRef="#br0" timeOffset="65805">14118 15558 5053,'6'3'1140,"-1"0"762,-5-3 335,0 0 22,-36-35-1402,1-4-796,9 12 1,-2-2 248,0-3 1,0-3-158,0-1 0,0-4 0,0-1-179,1-1 0,2 0 0,-2-2-434,4 6 0,-1-2 0,1 0 0,2 1 435,0-4 1,3 1 0,1-2 13,0-6 0,0-1 0,1-7-388,2 5 1,1-6 0,0-3 0,0 1 0,1 4 406,0 3 0,0 2 1,1 1-1,0-4-203,0-1 1,0-2 0,1-2 0,1 2 0,3 4 111,0-7 1,3 4 0,2-1-301,0 10 0,1 0 1,1-1-1,0 0 364,0 2 1,0 0 0,0-1 0,3-3-105,1-4 1,2-3-1,1-1 1,1 0-1,0 2-85,0 8 0,0 1 1,2 1-1,-1 1 0,0-2 168,0 1 0,-1-1 1,1 0-1,0 0 1,1 1 173,2-11 1,1 1-1,1 0 1,1 0-312,1 0 1,2 0 0,0 2-1,-1 3 208,-2 2 1,0 4-1,1-3-90,3-5 0,3-4 1,1 0-1,-1 8 45,-1 10 0,1 5 0,0 0 325,5-7 0,0 0 0,0 1-209,-4 7 0,-1 2 0,0 0 115,12-13-1,-4 6 1698,-4 8-1676,-7 7 0,2 1-24,5 3 0,3 1-349,4 4 1,2 3 85,-1-1 0,-1 3 21,-1 9 1,-2 4-9,10 7-17,3 6-1001,2 5 1004,-4 8 0,2 7 50,-8-1 0,-1 4 615,-6-10 1,0 2 0,-1 3-612,1 15 1,-2 6 0,-3 1-25,-8-11 0,-2 1 1,-1 0-1,0 1-306,1-2 1,1 0 0,-1 1 0,-2 2 341,-2 0 0,0 4 1,-2 0-1,0-2 0,-2-5-505,-1 2 1,-1-5 0,0 2 489,-1 0 0,1 2 1,-1 0-1,0-2 14,-1 0 0,0-1 0,-1-1 362,1 0 1,-1-1 0,0 6-348,0 3 0,-1 6 0,0 4 1,-1-1-1,0-5 3,0-1 1,-1-4 0,-1 1-1,1 2-289,0 2 1,0 4 0,1 0 0,-2-1 0,0-6 255,-1 4 0,-2-6 0,0 1 0,0 0 0,0 0 0,-2 5-102,0-7 1,-1 5 0,-1 1 0,0 0 0,0-1 91,1-5 0,-1-1 1,1 0-1,-1 0 1,0 0-5,-1 5 0,0 0 0,0 1 0,-1-2 0,-2 0 47,-2 7 1,-3-2 0,0 0-1,-1-3 391,-1-4 1,-1-2-1,-1 0 1,-1 1-299,-3 5 1,-1 1 0,-1-1-1,1-3-111,-3 4 1,0-4 0,-1-4 27,-1-9 1,0-4 0,2-5 13,6-7 1,-2-3 115,-10 3 1,-5 0 0,-1-4-43,-14-3 1,-2-6 215,6-4 1,-4-2 0,4-2-622,-5-3 0,3-7-2235,8-7 1,-1-5-1,5-1 2509,6-2 0,2 1 0,-1-1 0,2 2 0,0-6 0</inkml:trace>
  <inkml:trace contextRef="#ctx0" brushRef="#br0" timeOffset="69257">12488 9483 10765,'10'9'1117,"39"-38"-1178,-16 1-1369,4-4 0,3-2 1519,-7 5 1,0 1-1264,7-6 0,1-1 1219,-12 11 1,1-2 0,3-3 44,3-2 0,5-4 1,2-2-1,1-1 0,-2 3-25,-4 2 1,0 2-1,-1-1 1,1 0 0,1 0-200,-1 0 1,0 0 0,1-1 0,0 0 0,0 1 0,0 0 6,4-2 0,2-1 0,-2 1 0,-2 2 0,-3 4-525,1-1 1,-4 3-1,3-1-92,5-4 0,5-3 0,-2 1 0,-7 4 168,-4 4 0,-4 1 576,13-11 0,-10 4 0,-24 18 0,-9 3 0</inkml:trace>
  <inkml:trace contextRef="#ctx0" brushRef="#br0" timeOffset="69505">13504 8213 5847,'-2'-3'4483,"0"1"-7184,2 2 3323,59-43-544,-21 29 1,3 1-454,12-14 0,2 2 312,-3 12 0,-1 5 570,-17 4 1,-1 2-545,-2-1 1,0 4-31,20 15 0,-4 11 130,-19 6 0,-4 5-46,-1-4 1,0 2 0,-7 0-85,-9 12 0,-11 2-1735,-11 1 1,-7 4-1,1-7 1802,0-8 0,-1-1 0,-7 17 0,1-7 0,6-20 0</inkml:trace>
  <inkml:trace contextRef="#ctx0" brushRef="#br0" timeOffset="69806">12488 9229 10446,'-34'23'675,"7"-1"511,1 19 1,-3 15-1,4-3-714,3-3 0,1-1-422,1-5 1,-2 2-1,6-4-28,6-6 1,12-7 7,26-13 1,10-7-84,15 8-1315,-8-15 1,8-4 0,-3-3 1140,-2-3 0,1-4-253,-4-1 0,5-3 1,5-2-1,3-3-505,-9 3 1,3-3-1,4-2 1,1 0-1,1-1 1,-2 1-1,-1 0 985,-5 3 0,0 0 0,-1 0 0,0 0 0,0 0 0,0 0 0,0 0 0,1-1 0,2-1 0,0 1 0,-1-1 0,-1 1 0,-4 2 0,-5 2 0,9-4 0,0 0 0,0 0 0</inkml:trace>
  <inkml:trace contextRef="#ctx0" brushRef="#br0" timeOffset="70640">16404 8657 10894,'3'1'426,"-1"0"78,-2-1 201,37 3-72,-6-2-420,0 0 0,8 0-1187,9-1 1,10-1 0,2-1 0,-5 0 1096,-8 1 0,-2 0 1,6-1 153,1 0 1,8 0 0,5 0-1,0 0 1,-3 0 0,-7 0-452,-6 1 0,-6-1 1,0 1-1,5 0 189,0 0 1,4-1 0,3 1 0,0 0 0,1 0 0,0 1-347,1 2 1,1 0 0,1 0-1,-1 1 1,0 0 0,-3 0 13,2-1 0,-1 1 0,-2-1 0,1 1 0,0 0-357,4 1 0,3 1 1,0 0-1,-6 0 0,-8 0 674,6 1 0,-10 0 0,2 1 0,-25-5 0</inkml:trace>
  <inkml:trace contextRef="#ctx0" brushRef="#br0" timeOffset="71455">26691 8467 12260,'-10'-1'2961,"3"0"-2740,7 1 717,42 0-4742,-4 1 3920,10 0 0,15 1 0,1-1-176,-7 2 0,1-1 0,2 1-312,-6-1 0,2 0 1,0 0-1,0 1 358,-5-1 1,-1 0 0,1 1 0,1-1-349,5 1 1,3 0 0,-1 0 0,-3 0 102,-11-1 1,-2 0 0,1 1-1,6-1 168,1 0 0,8 1 0,4 0 0,1 0 0,-2-1 0,-5 1 0,-9-1 0,0 0 0,-8 0 0,5 0 0,14 0 0,0 1 0,1-1 0,-1 1 0</inkml:trace>
  <inkml:trace contextRef="#ctx0" brushRef="#br0" timeOffset="79308">16044 14224 9323,'8'10'762,"-2"-2"-762,-6-8 1946,0 0-1638,11-1 243,-3 0-97,10 0-282,-8-1 304,9 0-342,-1-1 48,11-1-177,-8 0 65,1 0 65,2 0 108,12-2-181,2-1-54,-1 1 99,-11 1-107,-7 1 0,-1 0 11,30-5-8,-20 4-9,8-2 1,0 1 5,-8 1 0,24-4-6,-12 2 6,-8 2-70,12-1 62,-22 4 16,7-2 62,4 0 1176,27-2-1184,-10 1-39,1 1 1,0 0-433,-2 2 405,-3 0 0,3 1-34,-8 0 0,-1 1 41,-8-1 0,2 1 1,19 2 0,2 0 23,-15 1 0,0 0 19,19 2 0,0 1 3,-16-2 0,-2 0-171,1-1 0,-4 1 175,5 0-50,2 1-3,-2 0 5,0 1-56,2 1 1,1 1 56,6 1-1,-7-1 1,-1 1 81,12 2-87,-12-1 21,-6-3 0,3 1 123,5 0 0,0-1-140,1 1 1,1 1 44,8 0 0,-2 0-49,-20-3 0,-2 0 0,4 1 0,1 1 5,6 3 1,-1-1-6,-10-2 0,0 0-249,19 5 1,-3 0 250,-4-2 27,-6-1 1,4-1 3,4 2 1,0 0-37,-9-2 1,2 0-43,1 1 0,3 2 0,-6-2 43,12 4-1,-11-3 0,-2 0 3,-1 1 10,-2-1 0,0 0-8,11 3 20,-11-2 1,2-1 33,21 6-339,-11-3 283,-7-3 0,3 1-25,9 2 0,0 0-2,-14-3 1,0-1 42,18 6 1,-3-1-1175,-14-4 1189,10 4-31,-15-5 40,-1-1 1,0 1-7,11 2-8,-9-2 1,0 0-27,25 6 78,-14-4-38,-8-3 1,3 3 4,4 2 0,-2 0 12,-11-4 1,1 1 273,13 5 0,-3 0-286,-9-3 118,-6-4 0,4 2-138,12 4 0,0-1-27,-11-3 1,0-1-5,21 8 1,-2-1 300,-7-2-295,11 4-42,-19-6 29,-1 1 1,1 0 4,3 1-231,7 4 0,1 0 309,4 3-82,-15-7 1,5 2 0,-4-1-24,-5-2 0,0-1 38,20 10 0,-3-2-3,-11-4-17,-8-4 0,3 2 13,6 1 0,-1 1 4,18 6 14,-10-4 0,-3-1-23,-5-3-944,13 4 945,-14-5 20,9 3 1,1 1 12,7 2-25,-6-2 0,-1 0-87,-6-3 87,-2 0 65,-1-2-57,-3 1-22,3 0 0,0 0 31,5 2-388,12 3 0,1 0 371,-10-5 481,-1 0 1,5 1-360,4 1 0,2 0-67,-15-5 0,-1 0 0,1 1-107,-1-1 1,0 1 0,-1-1 49,16 3 1,0 0-25,-15-5 0,2 0 0,0 0 8,3 0 0,1-1 0,-1 0 18,-1 1 0,1-1 0,-2-1 31,17 1 0,-2-2 33,-4-2 1,-2 0-68,-14-1 0,1 0 1,17 1 1,-3-2-1,-12 0-18,-6-2 0,4 1-600,16-2 1,0 0 637,-15 1 0,0-2-2,4 1 0,4-1 0,-8 1 728,13-2-708,-12 0 1,3 1-5,5-1 0,0-1-32,-13 2 0,1-1-354,21-3 1,-2 0 350,-6-2 3,-15 3 0,0 0 31,14-2 29,-5 1 0,2-1-57,-8 2 0,1 0 2,16-3 1,-1 0 12,-19 3 0,-2 0-18,-1 0 0,-1 1 453,14-3-519,10-2 0,4-1 64,-25 5 1,1 0 523,13-3 0,5-1 1,-5 2-523,-14 2 0,0 0-49,4 0 1,3 0-1,2-1 42,6-2 1,1 1 0,-2-1 8,4 0 1,0 0-3,-5 0 0,2 0 0,-9 0-36,0 0 19,10-2 17,-16 4 130,2 0 1,0 0-269,6-2 139,2 0 1,1-1 567,-3 1-538,-5 0 0,3-1-157,9-3 0,0-1 124,-14 4 1,0-1-90,18-4 0,-5 0 41,-12 4 13,10-3-5,-15 4-97,8-3 1,2-1 60,5-2 17,4-2 1,-1 0-4,-9 1-233,14-6 244,-15 6 53,7-1 0,3 1 0,5-1-13,5-1 1,-1 2-2264,-11 5 2255,-15 4 0,-1 0 21,11-2-81,-3 0 0,8-1 0,-5 1 58,-10 1 1,2 1 293,14-4 0,7-2 0,-9 3-265,3-1-60,-18 4 1,2-1 0,24-1 0,2 1-214,-19 3 0,1 0 259,19-3 0,1 1 123,-19 3 0,-1 0-203,14 0 0,-1 0 86,-14 2 1,-1-1 894,15 0 1,-5 0-939,-5 2-165,-2 0 138,2 1 38,-1 0-11,5 0 0,2 0-53,6 0-3,-14 0 1,6 0-1,-7 0 101,7 0-14,-5 0 0,3 0 32,-9 1 0,-2 0-82,25 2 2,-26-1 1,-2 1 61,4 2-2709,-1 1 2807,1 1-70,-1-1-124,2 1 1,0-1 104,4 2 54,-7-2 0,0 0-89,2 0 9,-9 0 560,18 4-504,-1 2-218,-5-1 134,-4 0 2453,-21-7-10066,-14-5 7972,-7-4 0,2 3 0,-3-3 0</inkml:trace>
  <inkml:trace contextRef="#ctx0" brushRef="#br0" timeOffset="82225">8107 11980 9990,'9'5'1381,"-2"-1"-355,-7-4 1265,0 0-1683,9-21 310,-7 16-438,4-15-276,-12 23 185,-3 2-379,-22 19 0,-7 5-38,14-12 0,-1 2-991,-15 12 0,-7 5 0,5-4 896,7-5 0,1-1-28,-3 2 1,-3 2 0,-1 1-1541,-3 0 0,0 0 0,2-1 952,-5 3 0,1 0-537,4-3 1,-1 1-1,6-5 1276,-5 3 0,10-4 0,16-14 0</inkml:trace>
  <inkml:trace contextRef="#ctx0" brushRef="#br0" timeOffset="82442">7345 12256 9813,'-29'42'285,"0"1"0,0-1 0,0 1 0,1-1 0,2-3 1,3 1-292,2 3 0,4 1 1,5-6 753,6 11-745,13-20 513,48-17-516,-16-10-834,2-7 0,10-3 1,-6-1 226,-9-1 1,1-2 606,5-1 0,7-3 0,0 1 0,-10 2 0,14-4 0,-9 3 0,0-1 0</inkml:trace>
  <inkml:trace contextRef="#ctx0" brushRef="#br0" timeOffset="83809">25252 3620 11709,'0'7'943,"1"-1"-934,-1-6 1243,-131 105-1161,103-82 0,-2 0-952,-11 9 1,-10 9-1,-1-1 1,10-8 860,11-8 0,1-3-115,-2 1 0,-2 2 1,-1 0-2410,-13 11 0,1-1 2524,1-3 0,2-1 0,8-4 0,5-3 0,2-4 0</inkml:trace>
  <inkml:trace contextRef="#ctx0" brushRef="#br0" timeOffset="83993">24405 4064 2974,'11'9'499,"-3"-2"2775,-19 46-2975,7-28-182,-2 9 1,1 0 233,8-9 1596,30 16-1776,-4-17 132,-2-5 0,3-3-303,18-2-801,-5-8 0,2-1-74,-10-1 0,2-2 853,15-2 1,7-1-1,-10 0 1,7 0-1,-10-2 1,0 0 0</inkml:trace>
  <inkml:trace contextRef="#ctx0" brushRef="#br0" timeOffset="88311">15304 6816 6445,'8'11'512,"-1"-1"-512,-7-10 801,0 0-599,18 13 52,-13-9 292,15 11 905,-18-13-1079,0-1 1118,-1-1-421,0 0-511,1-4-26,3-9-263,-1 0 70,0-17 0,-1-3-275,-1 1-32,-1-9 0,-1-1-2043,-2 2 1941,-3-17 6,-1 11-797,2 5 0,-1-7 0,1 4 887,0 6 1,1-2 38,-1-15 1,-1-7-1,1 8-223,2 17 1,0 1 189,0-2 0,0-5 0,0-1 30,1-11 1,-1-3-1,1 4-60,0 13 0,0 3 0,0-4-171,0-4 0,1-5 0,0 2 0,1 7 155,0 5 0,1 2-40,2-21 1,3-6 14,2 13 0,2-2 0,0 1 13,-1 4 1,0 2 0,1-2 94,1-4 0,1-1 1,0 4-70,1 2 0,0 5 0,6-16 0,-1 2 2,4-1 1,0 1-2,-9 24 1,-1 0 633,5-8 0,3-5 1,-4 8-653,7-5 9,7-9 442,-9 17-506,5-1 1,2-1 71,3-3 304,-3 5 1,0 1-302,-2 8 64,1 1 93,0 1-160,-1 2-156,-1 3 1,1 2 74,3-1 508,5 2 0,0 3-516,-6 7 648,17 0-559,-3 8 0,0 3-417,4 1 417,0 1 0,0 1 3,-8 4-1,2 2-2,0 4 39,8 10 1,1 4 0,-22-14 1,1 0-117,4 4 1,2 2-1,-2 1 112,2 6 1,-4 0-33,-6-7 0,0 2 14,6 7 1,1 5 10,-1 7 0,1 5 0,-4-4-22,-2-5 0,-2 0-238,-3-6 0,1 3 0,0 1 0,-2-3 225,5 17 1,-3-3-1262,-5-11 0,1 1 1267,-3-8 0,0 2 0,2 2 11,3 4 1,3 3 0,1 0 0,-2-2-19,2 1 0,0-3 1,2 4 41,-3-5 1,3 4 0,0 1 0,0-2 0,-3-4-278,3 0 0,-2-3 0,-1-1 242,0-2 0,-1-1 0,2 3-40,2 3 1,2 3 0,1 1 0,-4-6 36,7 9 1,0-2 2,-6-6 0,2 3 0,1 0 0,-1-6 16,13 9 1,0-6 235,-11-12 0,2 0 0,5 1-229,0-3 0,4 1 0,4 1 0,-1-2 0,-2-1-25,1-1 0,-1-2 0,0 0 0,3-1 0,0 0 0,4 1 1,1-1-1,-3-1 0,-3-3 2,2 0 0,-3-3 0,-1 0 0,-2-2 0,-1 0 0,5 1-289,10 2 1,7 2-1,0-1 1,-7-2 285,-13-2 0,-4-2 1,5 1-61,7 2 1,7 1 0,3 1 0,-4-2 0,-9-2-102,0 0 1,-4-3-67,3 1 0,2 0 1,-2 0-672,5 0 1,-4 0 347,-7-2 0,-3 0 553,19 5 0,-47-9 0,-4 2 0</inkml:trace>
  <inkml:trace contextRef="#ctx0" brushRef="#br0" timeOffset="89562">22966 6922 7204,'7'8'1688,"-2"-2"1325,-5-6-2361,0 0 892,54-29-1304,-29 13-128,8-3 0,3-5 132,0-7 0,-3-1-110,8-7-283,-4 3 1,2-1 254,-8 4 1,-2 2-623,-5 5 1,0-1 617,8-7 0,3-5-39,-3 2 1,3-6 0,1 0 0,-4 5-64,2-3 0,1-1-427,-6 8 0,4-5 1,1-3-1,-2 4 1,-6 6 385,1 1 1,-2 3 40,7-8 0,3-1-360,2 2 0,3-1 0,-3 3 399,-5 4 1,1 0-5,0 2 1,4-5 0,0 2 0,-5 4-6,-3 4 1,-2 3 8,8-8 1,1 2 83,11-6-121,2 2 0,1 0 12,-22 13 0,-1 1 337,20-10 1,0 1-360,4 3 5,-11 7 918,-7 5 0,4 1-929,15 4 0,0 2 16,-14 0 1,0 2 337,18 0 0,-4 3-348,1 5-37,1 2-14,1 1 16,-16 0 0,6 2 1,-2-1 1,4 3 0,1 0 15,2 2 0,4 1 0,-6-1-5,-6-1 0,-5 0 507,-4-1 0,3 1-452,8 7 0,6 4 0,-6-4-25,-8-4 0,2 0-599,7 5 0,10 4 0,-1 1 0,-8-6 632,-7-4 0,-3-1-23,2 1 1,2 0-1,2 2-51,11 5 0,1 2 0,-4-3 42,-6-3 0,0 0 17,7 4 1,4 2 0,-8-3-416,-15-8 0,-3-2 433,0 1 0,1-1-17,-3 0 0,4 1 36,7 1 1,7 4 0,2 0 0,-6-3-53,4 2 1,2 0-202,2 1 0,9 3 0,-1 0 0,-9-4 199,-5-4 0,-3-1-24,6 2 1,4 2 0,4 1-325,-5-2 0,4 1 1,0 0-1,-3-1 349,1 0 0,-3-1 0,2 1 108,-1-1 0,4 2 1,-1-2-1,-8-2-105,0-1 0,-5-2 31,4 0 0,-1-1-32,0 1 0,1-1 36,-2-1 0,5 0-18,4-1 1,10 1 0,1 0 0,-7-2-42,-8-1 1,-4-1-1,6 0 1,-3 0 0,6 0 0,3 0 0,1 1 0,-4-2 0,-6-1-330,3 0 0,-5-1 1,2 0 336,-3-1 1,1 1 0,3-1 0,4 1-21,1 0 0,6 1 1,3-1-1,0 0 0,-3 1 1,-6-1 117,7 0 1,-5 0-1,7 0-91,-8 0 0,9 0 0,4 1 1,2 0-1,-3-1 0,-6 0 0,-9 0 178,-3-1 1,-8 0 0,3 0-173,3 0 0,4 1 1,0-1-1,0 0 16,11 0 1,-1 0 0,-5 0-36,-7-1 0,-2 1 18,4 0 0,4-1 0,-7 1 8,13 2 516,-19-1-524,6 2 2241,4 3-2182,-23-3 1076,24 5-1168,-35-7-102,2 0-136,-10-2-3752,-2-1 4023,-17-3 0,10 2 0,-13-2 0</inkml:trace>
  <inkml:trace contextRef="#ctx0" brushRef="#br0" timeOffset="90917">20616 5673 12185,'-10'1'960,"1"1"-5917,9-2 6220,59 2-1137,-16-2-614,5 1 1,4-2 474,-14 0 1,0-1 223,4-1 0,2 0 15,2 0 1,2-1-86,-2 1 1,6 0-473,2 0 0,10 0 0,1 1 0,-9-1-214,1 1 1,0-1-1204,-1 0 1,9 0 0,-4-1-1,-17-1 1748,-12-6 0,5 2 0,-37 2 0</inkml:trace>
  <inkml:trace contextRef="#ctx0" brushRef="#br0" timeOffset="91114">21505 5440 4444,'-11'-12'-81,"1"3"2612,10 9-1491,35 3-906,-11 2 51,10 9 1,9 7 0,-7-1 13,4 12 462,4 10 0,-10 2-384,-33-5 87,-9-6 0,-10 0-514,-11-9 1,-8-3 0,1-1-386,1 5 0,-2-3-365,-1-3 0,-4-1 1,4-5 899,2-4 0,5-4 0,-1 3 0,-7-3 0</inkml:trace>
  <inkml:trace contextRef="#ctx0" brushRef="#br0" timeOffset="93078">15388 6583 9998,'12'-36'-129,"7"-20"252,-10 17 1,0-2-229,3-2 1,5-3 487,3 5 1,5-5 0,1 1 0,-1 4-2243,4-8 1,2 0 1921,-5 8 0,4-5 0,0 1 0,0 5 79,2 3 0,-1 5 0,0 1-175,5-6 0,2 0 72,-8 7 0,2-1 0,3-1 9,0 3 1,5-3 0,-1 2-1,-4 3-48,6-5 0,3 0-53,-7 7 1,7-3 0,2-1 0,-2 2 0,-7 6-802,5 0 1,-1 3 799,0 0 0,3-2 0,3 2 139,-1 3 0,4 0 1,1 1-1,-3 2-106,2-1 0,-2 2 0,4-1 68,-6 2 0,5-1 0,1 0 0,-2 1 0,-5 3-24,0 0 1,-4 2-1,-1 2-18,13-1 1,2 5 47,-1 9 0,4 6 1,-1 2-55,-10-2 0,-1 1 0,2 1 1,-4-2 1,2 1 0,0 0 0,-4 0-1,-2 1 0,-3 0 0,2 1 6,14 6 1,3 1-1,-4 0-7,-11-5 0,-3-1 1,2 1 0,0 0 0,3 1 0,0 0 0,-4 0 18,2 3 1,-2 0 0,-5-2-19,-4-1 0,2 2 12,7 5 1,8 6-1,1 2 1,-7-7-13,-1 0 0,1 0 159,2 1 0,8 5 1,0-1-1,-7-7-155,-3-4 0,-2-4 13,-5-2 1,2 0 0,5 1 69,7 0 1,7 0 0,4 1-1,-3-1 1,-6-1-74,-3-2 0,-5-1 0,7 2-13,-2-1 1,7 2-1,4 1 1,0 0-1,-5-1 1,-9-4-102,10 4 0,-5-2 100,-8-2 0,2 0 0,4 1-123,4 1 0,4 1 0,1-1 0,-2 0 184,4 1 1,-3-2 0,4 1-50,-13-3 0,1 1 1,2-1-1,-1 1 0,-1-2-1,6 1 0,-2-1 1,-1 0-1,-1-1 145,7 1 1,-1 0-1,4 1-172,-5-2 0,4 1 1,3 1-1,-2-1 1,-3-1 12,-3 0 0,-3 0 0,-1-1 1,1 0 159,4 0 0,2 2 0,-3-2 1,-6-1-181,6 2 1,-7-2 833,-16-4 1,1 0-859,17 1 0,7 0 1,-5-2 1035,-13 0 1,1-1-1103,14 1 0,7 0 0,-12-1-162,-5-2 104,8 0 423,1 2-885,-30-2-5029,7 2 5662,-42-6 0,4 3 0,-4-3 0</inkml:trace>
  <inkml:trace contextRef="#ctx0" brushRef="#br0" timeOffset="98097">16214 14245 11104,'6'-4'2229,"0"0"-1859,0 2-163,-1 1-25,4 0 73,34-13-219,-16 6-90,2-1 1,0 0 205,5-1 18,5-1-18,5-2-968,6 1 0,12-3 0,-6 3 816,-13 2 0,2 1-24,3-1 1,9-2 0,-1 1 0,-9 3-593,-10 3 0,-3 2 565,10-2 1,4 2 24,4 1 1,6 1 0,-7 1 74,-9-1 0,0 0-49,10 1 0,6 0 0,-10-1-8,9 2 8,1 0 5,-1 0-602,-8 1 1,8 2-1,-6-1 580,-11 0 0,1 0 13,16 1 1,8 2-1,-11-1-639,2 3 643,-23-2 0,4 0 256,4 2 1,4 2 0,-5-1-222,-7-3 0,0 1 186,14 2 0,6 3 0,-8-3-159,5 0-60,-19-3 1,3 1 0,4 1 1,4 2 0,-5-2-43,-7 0 0,-1-1 37,12 4 0,5 1 0,-9-1 2,-2 4-44,9 4 3,-1 1 0,1 2 44,1-1-3,8 4 0,0-1 0,-15-8-8,13 5-73,-16-8-646,-1 1 733,15 6 488,-12-4-545,9 5 49,-15-6 2,-1 1 336,13 6-284,2-1 0,1 1-52,-16-8 0,0 0 965,15 7 1,0-1-966,4 0 1436,-11-4-1461,11 4-132,-11-3 1,-1 0 159,6 1-2,-6-1 0,0-1 5,-6-3-6,0 0 45,1-1-45,0 0 194,7 4 1,3-1-97,5 3-45,-5-2 0,0 1-81,13 5 28,-13-6-16,-4 0 0,7 3 1,-5-3 45,-12-4 1,0-1-106,25 11 0,1 0 146,-21-10 1,-4-1-212,19 6 140,-17-7 0,3 2-66,19 6 1,1 0 65,-15-4 0,1 1 12,2-1 0,4 3 1,-6-3-12,-5-1 1,-4-1-2,-2-1 0,1 0-183,21 6 1,-1 0 217,-21-7 0,1-1-32,22 8 0,1-1-2,-16-6 1,-4-1-11,20 6 180,-20-6 1,2 0-172,15 5 0,1-1 14,-14-3 0,1 0-98,2 1 1,3 0 0,-4-1 69,-6-1 0,-2-2 14,-2 0 0,3 0-16,19 4 0,1-1 16,-22-4 0,0 0-3,23 3 0,0 1-18,-18-4 0,-2-1-117,18 4 136,-19-4 1,2 1 6,20 3 1,1-1-37,-14-1 1,2-1 42,3 0 0,3 1 0,-5-2-12,-4 0 0,-3-1 0,-3-1 0,3 0 62,5-1 1,4-1 0,-5 0-62,-9 1 1,2-2 401,12 1 1,7 0 0,-9-1-401,2 0 31,14-1-32,-19-3 1,6-1 0,-4 0-3,-8 0 0,1 1-85,9-2 1,6-1 0,-7 0 84,15-3 67,0-1-64,-1-1 28,-18 3 1,6-2 0,-2 0 0,4-2 1,1-1-34,3-1 0,4-1 0,-5 1-80,-7 0 0,-3 0 41,-1 1 1,3-3-31,0 0 1,7-2 0,0-1 0,-6 3 69,5-2 0,-1 0-221,-2 1 1,7-2-1,-2 0 1,-8 4 246,-7 2 1,-4 3 29,1 0 0,-1 0-12,-2 0 1,3 0-663,18-8 0,9-3 0,-6 2 632,-12 4 0,2 0-33,1-1 1,8-3 0,-1-1 0,-9 4-443,-6 2 0,-3 0 440,9-3 0,7-4-105,-5 3 1,6-4 0,1 1 0,-7 2 125,5-1 0,0-1-10,2 0 0,8-3 0,0 0 0,-12 6-80,-10 5 0,-5 2 87,10-3 1,3-1-108,0 3 1,4 0 0,-6 2 78,-9 2 0,1 0-67,18-4 0,8 0 0,-11 2 731,-2 3-659,-7 3 1,7-1 0,-8 1 84,7 1 877,5 0 0,-4 2-934,-19 1 1701,9 2-1709,-11 0-86,7 2 0,2 1 22,5 1-650,10 2 1,0 0 593,-12 0-266,10 2 1,1 1 391,-14-3 3,-3 0 0,-1-1 195,4 2-22,-7-2 143,11 2-241,-8-2 1,0-1-79,1 1 493,23 3-496,-41-6 2919,5 0-3137,-6-1 495,17 2-2532,-20-3 609,5-2 1649,-27-8 0,5 5 0,-6-4 0</inkml:trace>
  <inkml:trace contextRef="#ctx0" brushRef="#br0" timeOffset="106802">25443 15346 3137,'49'3'-238,"1"0"1,-17 0 0,-4 0-1,2-4 1</inkml:trace>
  <inkml:trace contextRef="#ctx0" brushRef="#br0" timeOffset="107400">26522 15198 12409,'59'-5'3075,"-15"4"-2742,-8-6 0,7-4 0,-4 0-638,-3 4 1,4-2 423,1 1 0,9-2 0,6-1 0,2 0 0,-3 1 0,-8 1-1251,5-1 1,-6 1 0,8-1 1136,-8 2 0,7-2 0,4 0 1,2 0-1,-1 0 0,-5 1 0,-8 1-55,10 0 1,-8 1 0,3 0 12,-4 0 0,2 0 0,3 0 0,6 0-28,-10 3 0,4 0 0,5 1 1,1-1-1,0 1 0,-1 0 0,-3 1 1,-5-1 31,11 0 0,-7-1 0,1 2 0,9 0-7,-13 0 0,7 1 0,5 0 1,3 0-1,2 0 0,0 0 1,-3 1-1,-3-1 0,-5 1 0,-7 1 18,7 0 1,-9 0-1,-1 1 1,9 1-8,-6-1 0,7 1 1,5 0-1,2 1 0,2 0 1,-2 0-1,-3 0 1,-5-1-1,-7 1-421,17 1 1,-11-1 0,7 1 454,-11-1 0,6 1 0,3-1 1,-1 1-1,-5 0 0,-7 0 19,17 3 0,-9 1 11,-13-3 0,3 1-60,5 3 1,9 1-1,0 1 1,-10-2-200,-6-1 1,-2-1 224,12 4 0,6 1 0,-10-3 167,0 0-231,-16-4 0,0 0-203,6 1 994,2 0-2021,-44-9 810,-16-11 1,12 7-1,-10-6 1</inkml:trace>
  <inkml:trace contextRef="#ctx0" brushRef="#br0" timeOffset="107551">31179 15177 12342,'0'11'-272,"0"-1"-198,0-10 266,0 0 1,0 0-1</inkml:trace>
  <inkml:trace contextRef="#ctx0" brushRef="#br0" timeOffset="124958">19473 10224 12356,'10'10'2027,"-2"-1"-405,-8-9-1516,0 0 70,5-3 1154,4 19-817,7 16-1018,-6 9 0,-2 6 501,-1-1 0,-1 0-1542,-1 4 0,-2-2 1506,-1-11 1,-2-4-19,0 9-458,-6 17 60,-6-33-258,-18-4 218,-5-41 1069,-13-16-494,21 14 1,0 2 441,-20-6-173,6 26 1,-1 12-320,13 7 1,3 6-61,-6 0 1,4 4-42,9 2 1,10 1 3393,24 15-3319,26-9-99,4-6-244,-8-25 0,5-7-2707,10-12 1,1-4 3046,-7 1 0,-1 0 0,2-1 0,-5-1 0,-8-4 0</inkml:trace>
  <inkml:trace contextRef="#ctx0" brushRef="#br0" timeOffset="125241">19833 10647 9206,'7'0'5037,"-2"1"-4401,-5-1 5,0 0 510,-52 35-1143,26-7-8,-5-5 0,2 2-98,12 9-16,12-17-939,6 8 787,3-16-216,11 1 323,-3-12-236,14-12 325,-9 0-549,16-22 700,-19 19 143,5-7 401,-14 18-350,-1 4-35,-1 0-35,-1 3 61,10 12-342,-5-4-271,13 16-482,-10-12-1082,9 6 1911,6-12 0,-11 1 0,4-8 0</inkml:trace>
  <inkml:trace contextRef="#ctx0" brushRef="#br0" timeOffset="125423">20087 10414 12672,'11'10'2347,"-2"-2"-401,-9-8-1652,0 47-286,1-17-732,-1 5 0,0 1 640,1 7-3360,0-1 2135,5 0 0,0 1-1917,0 10 2617,1-15 1,-3-4 608,-6-5 0,1-21 0,-4-1 0</inkml:trace>
  <inkml:trace contextRef="#ctx0" brushRef="#br0" timeOffset="125591">19981 10668 12641,'11'9'2902,"-2"-2"-2743,-9-7 505,0 0-1118,48 11-1080,-7-6 873,-6 1 0,1 0-3574,14-4 2774,-10-2 1077,-2-3 0,-1 0 1,-5 1-1,21-4 0</inkml:trace>
  <inkml:trace contextRef="#ctx0" brushRef="#br0" timeOffset="125892">20574 10626 11023,'-6'-8'4534,"-41"25"-9901,29-2 5464,-11 11 0,2 4-64,15 5 1373,0 8-1585,15-11 310,23-17-979,8-25 605,3-2 153,-3-36 90,-21 23 4377,5-12-3833,-11 24-68,2 12-342,-6 11-2021,8 33 1806,-4-18-709,10 23-78,-7-28-365,6 3-805,-5-12 1343,33-8 0,-29 0 0,22-5 0</inkml:trace>
  <inkml:trace contextRef="#ctx0" brushRef="#br0" timeOffset="126191">21251 10478 7006,'10'1'5018,"-2"32"-2343,-7-12-2393,-1 9 1,1 4-307,5 4 1,2-1-19,0-4 0,1 0 297,1 1 0,1-4-499,11-3 244,-13-22 42,20-29-173,-9-12 125,10-14-47,-16 16 0,-2 2-2579,2-7 2316,-1 3 0,-1 2-118,-1 3-357,5-14-655,-11 33 1446,2 0 0,-5 9 0,1 2 0</inkml:trace>
  <inkml:trace contextRef="#ctx0" brushRef="#br0" timeOffset="126325">21802 10562 10351,'1'7'4646,"-6"39"-3678,-5-8-1730,3 10 1,1 1-2529,2-3 1159,3 4 2131,7-45 0,-4-5 0,-1 0 0</inkml:trace>
  <inkml:trace contextRef="#ctx0" brushRef="#br0" timeOffset="126472">21738 10308 16719,'10'5'806,"-2"-1"-728,-8-4-3813,0 0-6096,39 10 9192,-18-6 1,22 7-1,-32-9 1</inkml:trace>
  <inkml:trace contextRef="#ctx0" brushRef="#br0" timeOffset="126707">22077 10456 7379,'-3'-2'5505,"1"0"-3711,-24 32-1808,17-4-597,8 29 182,35-20 323,10-8 106,-3-10-2683,-19 0 4259,-9 8 65,-16 9-1457,-8-7-133,-28 3-7449,-12-16 7398,10-6 0,2-3 0,29-8 0</inkml:trace>
  <inkml:trace contextRef="#ctx0" brushRef="#br0" timeOffset="127360">18648 11113 10715,'3'5'3402,"-1"-1"-2452,-2-4-178,48-2-4359,-14 1 3811,3 0 0,8 0 224,5 1 0,6 1 1,1-1-320,-9 1 1,0-1-1,1 0 1,2 0-481,-3 0 1,1-1 0,1 1 0,0 0 0,0-1 357,-1 1 0,-2-1 1,1 1-1,1-1 0,2-1-76,-2 1 1,2-2 0,2 1 0,-1 0-1,0-1 1,-3 1 47,2 0 0,-4 0 1,1 0-1,2-1 1,7 0-15,-9 1 1,5-1-1,4 0 1,3 0-1,1 0 1,1 0 0,0 0-1,-2 0 1,-2 1-1,-3-1-48,6 0 0,-2 1 0,-1 0 1,-2 0-1,1-1 0,1 1 1,2 0 31,-8 0 1,2-1-1,1 1 1,0-1 0,0 1-1,1 0 1,-1-1 0,-1 2-1,0-1 50,3 0 0,2 1 0,0 0 0,0 0 0,-2 1 0,-3-1 0,-3 1 0,-5-1 13,5 1 1,-6-1 0,-1 1-1,4 0 22,9 0 1,6 0 0,1 0 0,-6 0 0,-11 0 116,-6 0 0,-6 0-62,7-1 0,-7 1 102,-18 0 1489,-13-1-3427,-3 1 246,0 0 1,0 0 0</inkml:trace>
  <inkml:trace contextRef="#ctx0" brushRef="#br0" timeOffset="131774">23220 10456 5169,'3'8'1828,"0"40"-1508,-3-21-320,0 3 0,0 4 1269,0 20-1709,4-23 0,0-1-416,2 19-179,6-3-88,-7-34 1472,-1-2 1,-3-8-1,-1-2 1</inkml:trace>
  <inkml:trace contextRef="#ctx0" brushRef="#br0" timeOffset="131993">23156 10456 4666,'6'2'4494,"-1"0"-2498,-5-2-2125,50-26 129,-25 20 339,7-8 0,1 2-185,4 20-19,-11 0 589,5 9 1547,-16 27-1893,-12-17 898,-7 24-1242,-25-14-104,4-9-445,-11 9-87,11-13-4729,-14 10 5331,13-13 0,0 1 0,17-16 0</inkml:trace>
  <inkml:trace contextRef="#ctx0" brushRef="#br0" timeOffset="132293">23262 10668 10842,'18'-1'2104,"-3"1"-1460,-15 0 230,37-14-874,-18 8-359,15-5 1,1-1-82,-9 4-591,24-10-1268,-9-11 2299,-13 10 242,4-15 176,-27 22 631,1-2 545,-4 9-1260,-1 1 654,0 13-585,1 2-154,-2 11-212,1 2-119,-1 30 21,0-19-314,0 18-947,2-22 201,0-11-2491,3 0 3612,1-18 0,-3 0 0,0-6 0</inkml:trace>
  <inkml:trace contextRef="#ctx0" brushRef="#br0" timeOffset="132459">23749 10435 12101,'8'10'2534,"-1"-3"-1794,-17 46-740,6-25-307,-3 14 0,1 2-392,3-10-1217,1 20 1916,2-20 0,0-8 0,0-10 0</inkml:trace>
  <inkml:trace contextRef="#ctx0" brushRef="#br0" timeOffset="132641">23961 10414 13240,'11'8'2188,"-3"-1"-1928,-8-7 351,-9 36-312,0-5 1,-2 2-551,1 4 1,0 1-68,-1-1 0,0-2-2119,-1 10 1589,6-18 0,1-6 0,3-10 0</inkml:trace>
  <inkml:trace contextRef="#ctx0" brushRef="#br0" timeOffset="132993">23961 10541 8343,'3'11'4970,"0"-2"-3872,-3-9-1025,0 0-118,5 41-450,-1-22-62,3 32-211,-1-35-3127,6 3 3685,-4-10 456,8-1 9,-10-12 112,2-4-11,-1 0 1500,17-24-1568,1 0-223,6-7 178,-2 3 348,-10 15-176,-2 2-3454,-3 7 3300,-8 10 44,-1 3 588,7 41-893,-7-18-159,1 11 1,-1 1-343,-4-4-881,-1 8 177,0-16 686,0 4 0,0-15 0,0 3 0</inkml:trace>
  <inkml:trace contextRef="#ctx0" brushRef="#br0" timeOffset="133157">24363 10478 5842,'7'10'1711,"-2"-2"1271,-8 27-2884,2-13-98,-2 30-196,2-21-2624,1 24-968,0-17 4088,-1 7 0,1-29 1,0-11-1</inkml:trace>
  <inkml:trace contextRef="#ctx0" brushRef="#br0" timeOffset="133394">24532 10456 12384,'5'11'1644,"-2"-3"-2709,-3-8 306,0 0-904,36 2 1663,-21 3 720,29 10 2075,-41 29-2339,-3-13-2240,-10 3 0,-4 0 950,-1-9-696,-8 11 963,6-18 0,10-9 0,-3 0 0</inkml:trace>
  <inkml:trace contextRef="#ctx0" brushRef="#br0" timeOffset="133507">24617 10668 13187,'0'0'0</inkml:trace>
  <inkml:trace contextRef="#ctx0" brushRef="#br0" timeOffset="133694">24850 10456 15865,'9'1'1794,"-1"-1"-657,-13 47-1151,1-17 0,1 2-115,0 5 1,-1 1-935,0 10 0,2-6-740,0-10-1625,0 12 3428,-2-31 0,2-6 0,-1-3 0</inkml:trace>
  <inkml:trace contextRef="#ctx0" brushRef="#br0" timeOffset="133827">24956 10710 15977,'2'5'1772,"1"-1"-3052,-3-4 1,0 0-1</inkml:trace>
  <inkml:trace contextRef="#ctx0" brushRef="#br0" timeOffset="134646">24638 10668 10508,'17'10'2198,"-3"-3"-1332,-14-7 1723,0 0-2549,32 30-133,-21-21-206,24 22-9054,-22-26 9353,-8-8 0,5 4 0,-10-5 0</inkml:trace>
  <inkml:trace contextRef="#ctx0" brushRef="#br0" timeOffset="136094">24045 12213 5475,'0'30'1042,"-4"-4"211,-8 2 0,-3 1-978,-13 20-226,12-22 0,0 1 345,-2-1 1,0 0-350,1-1 0,-3 0-19,-19 14 1,-1-1-93,14-15 0,-1-1-171,-14 10 1,-1-2-810,10-13 0,2-4-914,-15 6 375,12-8 0,1-4 1350,-3-12 0,7 3 0,15-9 0</inkml:trace>
  <inkml:trace contextRef="#ctx0" brushRef="#br0" timeOffset="136259">23432 12615 8007,'8'1'6253,"-1"-1"-5063,-17 51-1002,1-18-92,-2 13 1,2 6 270,9-6 0,4-2-283,-3-10 0,4-3 56,16 8 0,8-10-915,13-19 651,2-8 1,8-7-1816,0-8 1,6-7-1,-3 0 1630,-8 4 0,-1 0 1,0-1-1,4-2 1,0-1-1,-8 2 0,8-9 1</inkml:trace>
  <inkml:trace contextRef="#ctx0" brushRef="#br0" timeOffset="147146">30755 15028 10855,'7'1'1433,"-1"0"-1169,-6-1 831,113 1-6946,-59 0 5658,-9 0 1,8 0 0,-8 0-659,10 3-309,-6 0-607,-7 1 1552,-12-1 0,-13-2 0,-9-1 0</inkml:trace>
  <inkml:trace contextRef="#ctx0" brushRef="#br0" timeOffset="157501">22500 10541 10788,'8'7'2058,"-2"-2"-1153,-6-5 945,0 0-508,17 0-1130,-5 0-102,15 0-105,-7 2-10,3 1-303,11 1 0,3-1-160,-2-1-724,9 1 1,-3-1-47,-20-2 1238,4 2 0,-20-2 0,-5 1 0</inkml:trace>
  <inkml:trace contextRef="#ctx0" brushRef="#br0" timeOffset="157668">22564 10732 9883,'6'9'3231,"-2"-2"-2499,56-6-1256,-31 0-654,10-1 0,0 0-1056,-8-2 2234,6-3 0,-18 3 0,-1-2 0</inkml:trace>
  <inkml:trace contextRef="#ctx0" brushRef="#br0" timeOffset="159199">22013 11705 3147,'11'2'3492,"-3"-1"-63,-8-1-1262,0 0 2,-9-7-2115,3 9-54,-9-2-12,-2 21-125,4-3-1870,0 38 686,17-31-1232,15 1 1,6-4 2552,8-13 0,13-1 0,-33-8 0</inkml:trace>
  <inkml:trace contextRef="#ctx0" brushRef="#br0" timeOffset="159755">22331 11769 8718,'-3'-7'2450,"1"1"-1932,2 6-442,-19 61-177,18-39 38,-7 14 0,3-3-382,15-18-311,7 1 129,21-14 627,-17-1 47,15-21 9,-30 3 345,-5-32-284,-3 27 583,-9-26-562,6 37-38,-5-14-228,9 16 21,1-5 107,6 11 129,7-2 932,32 5-887,-20 2 114,24 13-232,-38 1-1791,-2 20 0,-3 4 1724,-1-9-81,-3 6 0,0-4 344,-2-24 474,0-17-771,0-4-243,7-25 169,0 14 151,16-8 1,2 1 203,-6 8 3127,23-18-3209,-36 38 428,-1 3-459,13 35-129,-10-18-58,14 33-53,-16-35-4538,10 7 4655,-6-22 0,1 6 0,-6-13 0</inkml:trace>
  <inkml:trace contextRef="#ctx0" brushRef="#br0" timeOffset="160299">22881 11705 6929,'6'20'4066,"-1"-4"-2577,-5 19-1424,0-17-60,1 27 220,17-8-144,-9-20 600,16 10-295,-18-25-47,3-4-342,16-37-266,-12 18-77,2-8 1,-1 0 174,-5 7-3842,7-23 3567,-11 29 458,4-10-250,-8 24 238,0 1 36,1 1 1888,11 18-1403,-6-8 377,15 18-517,-12-16-218,5 2 234,22-3-397,-19-6-28,20-1-291,-27-8-6,-1-3 171,-2-2 815,-14-23 216,-14 18-678,-2-13 546,-32 53-745,35-11 0,-17 23-42,31-21-28,4 7-1365,41 16 556,-20-19-462,10-5 0,3-9 1341,0-22 0,-9 7 0,-7-6 0</inkml:trace>
  <inkml:trace contextRef="#ctx0" brushRef="#br0" timeOffset="160618">23410 11684 1902,'9'8'3895,"-2"-2"-193,-7-6-2882,0 0 27,20 39-1281,-10-27-149,22 28 54,-18-38 515,28-25-81,-18 3 454,-1-2 1,-2-1 3357,-3-4-3672,-6 7 610,-8 18-182,-4 11-254,0 28 1,1 7-214,-1-1 20,3 0 1,-5-1-366,-22 1-705,7-28 1044,-15-1 0,-2-4 0,13-8 0,-18-2 0</inkml:trace>
  <inkml:trace contextRef="#ctx0" brushRef="#br0" timeOffset="160767">23918 11959 14084,'0'0'0</inkml:trace>
  <inkml:trace contextRef="#ctx0" brushRef="#br0" timeOffset="163253">20637 11388 11994,'34'-12'1648,"19"0"-1653,-19 7 1,9 1-861,2 1 0,12 1 0,7-1 0,2 1 0,-3 0 0,-10 0 835,6 0 0,-8 1 1,9-1-11,-12 1 0,7 0 1,5 0-1,2 0 1,1 1-1,-3-1 1,-5 1-1,-8 0-8,13 0 0,-10 1 0,12 1 48,-17-1 0,8 1 0,7 0 0,3 0 0,2 1 0,1 0 0,-3-1 0,-3 1 0,-7-1 0,-7 0 0,17 0 0,-11 0 0,9 1 0,-2 0 0,1-1 0,0 1 0,0 0 0,-1-1 0,1 1 0,0 0 0</inkml:trace>
  <inkml:trace contextRef="#ctx0" brushRef="#br0" timeOffset="163418">24194 11451 4490,'5'6'-1450,"0"-1"3449,-5-5-2226,0 0-338,49-13 0,-36 10 0,36-10 1</inkml:trace>
  <inkml:trace contextRef="#ctx0" brushRef="#br0" timeOffset="163770">23495 11409 10071,'-20'-4'728,"4"1"976,16 3-1704,0 0 516,23-2-349,14 2 0,9 0-886,-7 0 1,3-1 0,1 1 720,5 1 1,1-1 0,0 1-3,1 0 0,0 0 0,-2 0-27,11 0 1,1 0-15,-17 0 0,4 0 1,0 1-1,-2-1-14,1 0 1,-2 0 0,7 1-593,-4 0 1,8-1 0,5 1-1,1 0 1,-1 0 0,-5 0 0,-8 0 363,3-1 0,-7 1 0,5-1 283,7 1 0,9 0 0,1 1 0,-8-2 0,-19 1 0,-12-2 0,-8 0 0</inkml:trace>
  <inkml:trace contextRef="#ctx0" brushRef="#br0" timeOffset="163952">23791 11409 13095,'58'0'73,"0"1"1,0-1 0,-6 0 0,3 1-1,-1-1 1,-6 0-123,7 0 0,4-1-367,-11 1 1,10 0-1,5 0 1,-1 0-1,-4 0 1,-10 0-1,7 0 1,-2 0-1,5 0 1,0 1-1,0-1 1,0 0-1</inkml:trace>
  <inkml:trace contextRef="#ctx0" brushRef="#br0" timeOffset="167718">19981 12531 0,'-31'-16'1814,"0"0"0,7-6 0,1-1-418,-3 0 1,5-6-1264,15-19 1,10-11 0,2 7-129,0 19 1,3-1 222,2-13 1,2-7-1,4 8-354,5 13 0,10 7-46,11 9 1,12 6-1,3 1 1,-7 1 141,-11-3 0,-4 1 0,6 5-32,9 5 1,9 2-1,2 4 1,-4 6-1,-12 5-392,-10 12 1,-10 8 0,1-1 453,7-4 0,1-1 0,-10 6 14,-12 10 0,-9 6 0,-6-7 722,-5-9 0,-6-2-438,-5 2 1,-5 1 0,0-5 83,-1-4 1,-5-5 258,-13 2 0,-8-1 0,3-5-417,8-7 0,-3-3-13,0-4 1,-8 0-1,-1-4 1,5-3-210,1-7 1,3-4 0,-1-5-495,-2-2 0,-2-4 0,0-2 0,5-1-538,0-6 1,4-2-1,3-2-804,4 0 0,2-1 0,5-1 1834,2-20 0,8 6 0,3 12 0,-1-14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5:36:12.631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13864 11324 12414,'9'5'583,"-2"-2"-390,41-2 423,-18-1 1,5 1-1176,15 0 0,9 0 0,1-1 529,-10-1 1,2-1 0,0 1 0,-2-1-22,10 1 1,-2 0 0,3-1-265,-3-1 1,3-1 0,-1 1-1,-7 0-1413,9 3 1,-7 0 1958,2-2 0,-10 2 1460,-17 10-1310,-56-3-657,-11 0 1,-11 1 0,4-1 34,11-1 0,0-1-125,-10 2 0,-6 0 1,3 0-265,-1-1 0,3 1 630,9-2 0,-3 0 830,-10 3 1,-11 3 0,0-1 0,9-1-405,3 0 0,2 0-536,-14 3 1,-6 1-1,13-1 802,6 0 604,-2 4 1166,31 4-2392,9-6 149,65 1-46,1-13-945,-5-1 1,11-1 0,-5-1 792,-6 0 0,-1-1-21,5 1 0,5-1 0,-7 0-724,-6 0 0,-4 1 637,-1-1 1,0 1-220,9-1 1,-2 1 58,-15 0 1,-3 1-2671,24 1 2763,-57 1 165,-57 5 87,29-5 0,-5 1 271,-7 1 0,-12 3 0,-3 0 0,1 0 0,9 0 672,-5-1 0,1 2-891,-5 0 1,-10 2 0,3 0-1,16-1 2932,7 2-2617,38 13-457,21-15 25,21 0 1,7-1 410,-18-5 1,3-2-2142,13 1 1,11 0 0,1-1 0,-9 1 1696,-2 0 0,-1-1 0,8 1 0,5-1 0,-16 1 0,-18-1 0</inkml:trace>
  <inkml:trace contextRef="#ctx0" brushRef="#br0" timeOffset="5367">16319 10372 8923,'-7'-11'3925,"2"3"-2905,5 8-516,0 0 328,-3 0-628,2 0 726,-1-1-885,7 0-9,-1 1-28,6-2-2,-3 1-6,0 1 0,0-1-3,1 0 3,-1-1-53,10-1 0,-2 1-26,5-1-150,0 1 94,-7 0-262,18 0 360,-16 1 63,6 0 153,-17 1 14,-4 0 11,0 2 18,0 2 245,-10 16-388,-8 11-264,-10 14-452,9-17 0,-1-2-911,-8 13 292,2-8-687,12-14 185,6-8 1758,1-1 0,4-3 0,1-1 0</inkml:trace>
  <inkml:trace contextRef="#ctx0" brushRef="#br0" timeOffset="5537">16404 10499 10440,'3'1'4190,"-1"1"-4890,-2-2 266,39 20-6591,-18-11 5673,25 14-1007,-22-17 2359,-14-4 0,2-1 0,-10-1 0</inkml:trace>
  <inkml:trace contextRef="#ctx0" brushRef="#br0" timeOffset="5769">16658 10308 11390,'8'8'2685,"-2"-2"-935,-6-6-1290,-6 64-458,3-33-334,-1 18 1,0-1 331,2-12-1858,1-5 0,0 0 1458,1-3-2987,0 14 2196,0-30-2690,0 0 3881,-1-10 0,1-1 0,-1-1 0</inkml:trace>
  <inkml:trace contextRef="#ctx0" brushRef="#br0" timeOffset="5901">16679 10562 11930,'6'5'2848,"-2"-1"-2741,-4-4-239,0 0-1386,43-7 406,-22 3-659,10-1 0,0-1 1771,-12 1 0,-2 1 0,-12 3 0</inkml:trace>
  <inkml:trace contextRef="#ctx0" brushRef="#br0" timeOffset="6184">16193 10943 13061,'9'2'3210,"-1"0"-1183,35-1-2072,4 0 6,-12 0 0,2 0-237,-5-1 1,-1 0-36,15 0-1976,6-1 1,2 1 2286,-22-1 0,-1 1 0,14-1 0,-4 1 0,-20 0 0</inkml:trace>
  <inkml:trace contextRef="#ctx0" brushRef="#br0" timeOffset="7202">17822 10329 11149,'5'12'2957,"-2"-3"-2598,-7 28-359,3-14-84,-2 31 84,5-25 44,1 1 1,6 28-45,-5-27 9,3 26-74,-7-42-142,0 2-4134,-1-5 2017,1-7 608,0-1 1716,2-9 0,0 3 0,-1-3 0</inkml:trace>
  <inkml:trace contextRef="#ctx0" brushRef="#br0" timeOffset="7770">17865 10541 6246,'6'7'3038,"-1"-1"-2481,-5-6 2033,0 0-2257,8-1 264,3 0-462,7-1-129,-3 0 2,-1 1-3392,6-1 3387,-4 0 6,29-4-9,6-2-3,0-1-156,-19 5 1,-2-1 48,-1 1-349,27-6 397,-6 2 180,0 0 473,-18 5 0,-2 0 3029,3 1-3572,2 0 0,6 0-246,2-1 1,0 0 62,-6 1 1,1 0-15,8-1 1,-1 0 39,11 1 172,-22 1 0,-1-1-2074,20 0 2101,-9-1-37,-23 2-50,0-1-9,18 1-55,-13 0-281,32 1 78,-26 1 258,6-1 6,-2 1 31,-19 0-25,12-1-71,-19 0 2246,3 0-2399,-8 0-524,2 0-1370,-6-2-1382,-3-2 3494,-2 0 0,-1 0 0,3 2 0</inkml:trace>
  <inkml:trace contextRef="#ctx0" brushRef="#br0" timeOffset="7984">19325 10308 2694,'3'8'4276,"-1"-2"-1781,-2-6-1223,0 0-218,5 44-1056,-2-17-178,2 29-965,-3-17 464,-2-21-2504,1 16 3185,-5-21 0,4 0 0,-3-9 0</inkml:trace>
  <inkml:trace contextRef="#ctx0" brushRef="#br0" timeOffset="8388">18288 9737 9130,'-11'-7'4239,"2"1"-3840,9 6-192,0 0-126,-9 31 409,4-3-490,-5 14 50,7-18-16,6-15-45,2-6-185,19 0 98,-6-5-297,24-6 151,-19 0-442,16-9 235,-19 8-3568,4-2 1963,-7 3 1099,-6 4 957,0-1 0,-7 4 0,-1 1 0</inkml:trace>
  <inkml:trace contextRef="#ctx0" brushRef="#br0" timeOffset="8685">18309 9970 6683,'7'11'3449,"-1"-1"-8809,-6-10 5659,42 1-209,4-7-355,-7 2 1,0 0 217,10-7 257,-12-1 1335,-28 8-1290,0 0 8,-8 6-260,-2-1 33,-1 4 73,-2 5 3328,0-1-3392,-2 6-42,1-3-6,2 0 3,-1 0-412,-1 3-1382,-1-1 1794,1-3 0,1-4 0,2-6 0</inkml:trace>
  <inkml:trace contextRef="#ctx0" brushRef="#br0" timeOffset="8952">18457 10033 7260,'-7'-2'3673,"1"1"-3429,6 1-101,0 0-152,-15 33 9,11-21 101,-11 25 126,15-30 344,2 3-190,2-3-272,9 1-165,-2-5-232,12-1-939,14-10 236,-4 0 288,5-4-126,-18 1 829,-6-2 0,-7 7 0,0-3 0</inkml:trace>
  <inkml:trace contextRef="#ctx0" brushRef="#br0" timeOffset="9235">18690 9716 7131,'1'10'2377,"0"-1"-2430,44-13 58,-21 4 452,35 2 16,-40 6-201,-7 2-54,-10-1-271,-6 1-2033,-11 6 991,0-4 1095,-15 6 0,20-14 0,-4 2 0</inkml:trace>
  <inkml:trace contextRef="#ctx0" brushRef="#br0" timeOffset="9421">18627 9906 6747,'-3'-4'3612,"1"0"-2685,2 4-826,35 1-292,-5-5 26,22 1 95,-16-3-322,8-4-165,-11 3 176,5-2-585,-18 3 280,-14 3 686,0 0 0,-6 3 0,0-1 0</inkml:trace>
  <inkml:trace contextRef="#ctx0" brushRef="#br0" timeOffset="9550">18796 9969 6619,'-5'0'2528,"2"-1"-2719,-7 48-1598,7-25 1789,-5 29 0,9-40 0,1-10 0</inkml:trace>
  <inkml:trace contextRef="#ctx0" brushRef="#br0" timeOffset="9851">18754 10012 6199,'10'-1'2766,"-1"0"-2483,-9 1 893,0 0-952,35-11-210,-18 20 159,21-4 373,-43 25-445,-3-10 78,-17-1-22,13-14-3,-3 0 62,6 0-99,4-2 300,0 2 253,8 0-490,1-2 55,11 2-1726,24-7-6607,1-4 8098,3 0 0,-21 0 0,-17 5 0</inkml:trace>
  <inkml:trace contextRef="#ctx0" brushRef="#br0" timeOffset="19518">18521 10943 5245,'-1'-7'5180,"1"1"-3382,0 6-648,0 0 816,3-7-1481,-1 8 1035,3 13-1442,-3 6 574,0 34-699,-1-19 1,-1 2-24,1 23 6,-1-24 0,1-1-216,3 10 193,-2-14-148,2 10-709,-3-20 446,-1-5-1647,1-10 571,-1-9-1985,-2-9 3559,1 2 0,-1-1 0,1 7 0</inkml:trace>
  <inkml:trace contextRef="#ctx0" brushRef="#br0" timeOffset="20780">18881 11197 8217,'3'3'4486,"-1"-2"-2892,-2-1-105,7-2-1195,-4 7-190,6 11-113,-6 4-117,1 10-67,0-10-840,7 14 792,-4-17-56,9 8 208,-9-22-395,6-3-1690,10-20 1284,-7 6-432,13-21 975,-19 17 103,7-17 1227,-1-4-518,-6 12 574,0-3-1039,-9 30 280,-4 25-280,2-7 61,-3 26-106,4-24-327,1 10-1459,6-5 982,-3-8 849,8-2 0,-9-13 0,1-1 0</inkml:trace>
  <inkml:trace contextRef="#ctx0" brushRef="#br0" timeOffset="21183">19241 11176 7632,'6'3'2856,"0"0"-2576,-6-3-115,0 31-210,1-1 34,1 13 112,0-11 81,-1-22 554,1 1 331,-2-10-1627,3-19 415,-1 5 35,6-22 284,6 4-65,-2 7 126,8-4-145,-11 19-84,2 1 148,-4 6-110,-1 2 57,7 18-101,-7-5-53,5 23 8,-9-17-98,-1 12-1318,-2-4 562,0-8-277,-2-3 1176,2-14 0,0-1 0,1 0 0</inkml:trace>
  <inkml:trace contextRef="#ctx0" brushRef="#br0" timeOffset="21413">19495 11176 7050,'17'7'4090,"-4"-2"-3154,-13-5 520,0 0-1419,5 46-408,-3-22-477,4 35 249,-5-40-1056,-1-2 1655,0-10 0,0-1 0,0-5 0</inkml:trace>
  <inkml:trace contextRef="#ctx0" brushRef="#br0" timeOffset="21596">19516 11028 8909,'24'14'0,"-5"-3"0</inkml:trace>
  <inkml:trace contextRef="#ctx0" brushRef="#br0" timeOffset="21813">19706 11049 11538,'-2'41'990,"0"-1"1,1-6-1,1 1-1358,-1 21 0,0-1 80,2 3-643,1-10 114,-2-32-272,0 1-15,-1-12 41,-6-7 0,4 1 1,-3-3-1</inkml:trace>
  <inkml:trace contextRef="#ctx0" brushRef="#br0" timeOffset="21978">19600 11261 11460,'6'7'3052,"-2"-1"-1949,-4-6-1103,41-12-98,-19 7-70,33-9-109,-30 10-949,8-1-3339,2-1 4565,-7 0 0,-7 1 0,-18 2 0</inkml:trace>
  <inkml:trace contextRef="#ctx0" brushRef="#br0" timeOffset="37577">18373 8319 13260,'2'-3'2277,"-14"-2"-2092,3 4-132,-14-2 9,7 3-62,-3 0-45,-2 0 45,-3 0 103,-33 12-58,25-6 17,-23 10-23,27-4-39,8-2 8,-6 4 242,-6 20-189,16-15 1,-9 17 123,21-14-185,4-5-70,5 3-241,39 12 241,-18-16-6,8 0 1,1-1 66,-5-6-52,9 2-267,7 5 258,-21-6 6,13 6 61,-28-9-3,-2-1 6,-3 0 0,-2 1 658,-7 8-227,-7-3 51,-13 9-286,-1-10-28,-5-3-6,-1-7 1,-1-2-303,1-1-42,-28-4 5,43 1-517,-3-4-3596,-5-9 4290,4-7 0,3 7 0,12 2 0</inkml:trace>
  <inkml:trace contextRef="#ctx0" brushRef="#br0" timeOffset="38378">18563 8170 9208,'6'10'3066,"-2"-2"-2587,-4-8 345,0 0 738,-1 20-780,0 1-474,0 13-42,-1-4 56,1 9 0,-1 3-320,1 0-31,1 7 0,1-1-443,2-16 358,2 6-679,2 3 544,-4-23-353,2 10 261,-4-26-96,-1-2-5195,3-8 4300,-2 4 1332,2-10 0,-2 10 0,0-1 0</inkml:trace>
  <inkml:trace contextRef="#ctx0" brushRef="#br0" timeOffset="38716">18584 8234 7478,'12'7'6474,"-3"-1"-6401,-9-6 115,41-15 234,8 15-332,-19-6 0,-1 2 204,20 14 425,-24 9-551,-7 0 154,1 18 0,-3 4-260,-4-4-9,-1 9 0,-3-2-869,-7-13 956,-3 8 19,-2-13 341,-28 23-413,11-22-87,1-4 0,-2-2-87,-3-6-148,-3-3-87,-1-2-260,0-4-3151,-1-5 0,-1-5 3733,-9-9 0,-8 4 0,33-5 0</inkml:trace>
  <inkml:trace contextRef="#ctx0" brushRef="#br0" timeOffset="39612">18182 7366 6921,'9'-2'2677,"-3"1"218,-6 1-1579,0 0-534,-41-1-782,23 6 276,-12 0 1,1 3-271,11 6 1672,-7 12-1877,17 9 42,5-9-462,31 24 423,-5-30 106,15 14 1,3 2 400,-4 3-488,-6-10 1,-4 1 265,-11 0 264,-12-4 781,-25 4-932,6-7-129,-20-2-73,9-16-236,-1-2-158,-2-2-161,0-1 555,-10-12 0,0-3 0,11 8 0,-3-7 0,1 0 0</inkml:trace>
  <inkml:trace contextRef="#ctx0" brushRef="#br0" timeOffset="40579">6710 7535 0,'-51'-17'1256,"8"-2"0,1-2 1443,7-8-2580,5 8 0,-1-3 40,8-3 1,5-4-579,10-15 1,4-2 236,1 14 0,2 1 40,5-16 1,7 4-155,10 16 1,2 6 1428,17-14-1169,-2 19 1,11 1-1,4 3 1,-3 5 211,-3 8 0,0 7 1,1-2-511,1-5 1,4-3-1,-1 2 1,-6 6 345,-4 7 0,-3 5 0,-5 6-32,-1 8 1,-3 5-1,-5-2 20,-3-5 0,-3 1 114,1 10 0,0 6 1,-9-7 459,-20 8 291,-13 10 143,-9-23-692,-9-14 1,-11 0 0,4-4-146,11-2 0,-3-2-31,-2-1 1,-8 2 0,0-3 0,8-3 396,7-6 0,2-2-537,-10 2 0,-1-7-919,-8-20 0,5-6 3,21 12 0,2-2-332,-16-18 1,7-5 1247,24 4 0,7 2 0,-4 1 0,4-13 0</inkml:trace>
  <inkml:trace contextRef="#ctx0" brushRef="#br0" timeOffset="41760">18140 8827 14207,'5'6'171,"0"-1"-314,-5-5-5656,0 0 5079,12 3 720,-4-2 0,6 2 0,-10-2 0</inkml:trace>
  <inkml:trace contextRef="#ctx0" brushRef="#br0" timeOffset="41967">18902 8572 5343,'-8'-6'0,"2"1"0</inkml:trace>
  <inkml:trace contextRef="#ctx0" brushRef="#br0" timeOffset="42660">17378 8340 13165,'3'9'5264,"-1"-2"-4762,8 43-390,-5-15-75,0 1 1,2 8-56,-2 4 1,1 6-1,-1-6-3,-1-12 0,0 1-459,2 14 1,1 7 0,-1-12 428,0-9 242,2 4-1728,2-11 840,-5-16-418,3 3-5275,0-31 6390,-2-9 0,1 5 0,-3-2 0</inkml:trace>
  <inkml:trace contextRef="#ctx0" brushRef="#br0" timeOffset="43733">17187 9165 1897,'-9'8'3001,"1"-1"-300,8-7-1076,34 1-998,-8-1-540,13-3 1,16-1-1,4-2 1,-8 1 183,3 0 1,5 0-188,-16 0 0,10-1 1,5 0-1,3-1 1,-1 0-1,-4 1 1,-7 1 46,-1-1 0,-8 2 0,2-1 0,10 0-258,-10 0 0,6-1 0,6 0 1,3 0-1,4-1 0,1 0 1,1 0-1,-1 0 0,-1 0 1,-4 0-1,-4 1 0,-5 0-88,10-1 1,-7 0 0,-3 1 0,0-1 0,2 1-1,4-1 215,-2 1 0,4 0 0,4 0 0,2-1 0,-1 1 0,-2-1 0,-4 0 0,-5-1 0,-8-1 516,17-8 0,-9-2 1,-16 1-1236,-15-4 719,-7-25 0,-28 24-61,-2-4 55,-2-3-637,0-3 1,-3-9-1,3 4 465,3 6 1,1-1 54,-8-16 1,-4-9 0,6 8 73,9 17 0,2-1 175,-2-7 1,-1-8 0,1-1 0,2 8-72,1 3 0,1 2-27,-2-11 1,-1-4 0,3 10 69,3 6 73,3 4 1111,-2 6-1016,1 6 2019,-11-3-2285,6 12-3,-9-3 2830,8 12-2824,-9 1 1227,2 0-1155,-18 6 1,-3 2-34,0 0-149,-9 3 0,-1 1 146,6 0-1591,14-4 1,-3 0 1563,-21 4 1,-1 1-245,18-5 0,-2 1 244,-1 0 0,-4 0 0,3 0-11,2-1 1,0 0-417,-20 2 1,-4 1 404,18-3 0,-1 0 0,-6 0 21,5 0 0,-6 0 0,-3 1 0,-1 0 1,3 0-1,5-2-263,-13 3 0,6-2 0,-4 1 216,3 0 1,-7 1 0,0 0 0,4-1-1,11-1 18,3-1 0,6 0-9,-12 1 1,-1 3 326,6 0 0,0 1 0,4-1-323,11-2 1,0 0 24,-29 9 0,8-2-100,34-7 28,-1 1 1005,3 3-775,3-3-116,-3 5 1756,3-4-1685,3 1 1663,-2 2-1299,-3 29 0,3 9-314,1 5-513,3-10 1,0 9-1,3-6 342,5-13 1,1-1-12,0 10 0,0 5-39,2 5 0,0 6 0,0-6 53,-2-12 1,1-1-381,0 11 0,0 6 0,0-11 305,-2-1-9,1-3-11,2-6-229,10-8 1,3-2 150,3-2 181,8-6 1,4-5 28,5-19 1308,18-6-1594,-17 0 1,9-3 0,1-1 0,-5 2-334,6 0 0,0-1-185,-2 1 0,6-2 0,1 0 0,-5 3-1351,-5 2 1,-4 2-1,0 0 1810,17-3 0,-2 0 0,-9 1 1,-4 2-1,10-3 0</inkml:trace>
  <inkml:trace contextRef="#ctx0" brushRef="#br0" timeOffset="44313">19960 8297 13296,'7'4'1883,"-2"-2"-660,46-4-1223,-20 0-862,16 0 1,3-1 819,0-1-706,-12 0 1,6-1 0,-6 1 101,8-1-858,-3-1 0,-7 1 93,-28 3 78,-5 0 1333,-11 2 0,5 0 0,-4 0 0</inkml:trace>
  <inkml:trace contextRef="#ctx0" brushRef="#br0" timeOffset="44484">20045 8488 9962,'0'7'1072,"1"-1"1308,-1-6-2237,0 0-160,48 7 775,-17-4-1234,15-1 0,12 0 0,-8-1-616,10-3-267,-18 0 1,5-1-1,-11-1-508,-10-2 1867,-1-5 0,-19 7 0,-3-1 0</inkml:trace>
  <inkml:trace contextRef="#ctx0" brushRef="#br0" timeOffset="44762">20765 8043 13008,'7'5'4444,"-1"-1"-4304,-6 34 0,-4 10-140,2-3-231,1-3 1,0 11 0,0 2 0,1-11 63,1-12 1,0-2-866,1 30 0,0-6 480,2-30-358,0-6-530,-1-5 618,4-4 1,-4-5 0,3-2 0</inkml:trace>
  <inkml:trace contextRef="#ctx0" brushRef="#br0" timeOffset="45180">21209 8297 6595,'5'19'1103,"-2"-5"2171,-13 17-3274,7-13-157,-7 26 1132,9-22-2051,13 18 754,-6-20-28,9 11 978,-9-27-771,0-1 3487,0-3-5548,27-41 1512,-17 21 455,6-12 1,-1 0-651,-6 10 1259,4-7 2219,-1 2-2104,-10 16 160,4-6-459,-12 19 69,0 3 208,1 22-3635,4 2 3027,0 6 118,4-7-188,0-12-56,0-3-4237,22 1 4506,-7-23 0,6 11 0,-17-17 0</inkml:trace>
  <inkml:trace contextRef="#ctx0" brushRef="#br0" timeOffset="45561">21654 8255 11084,'8'7'2282,"-1"-1"-4986,-9 29 1,-4 8 2344,6-12 449,-1 22 1,2-1-147,5-31 1256,4 5-1362,-8-27 36,-1-6-56,-1-7-45,0-2 65,0-3-125,7-10 0,2-1 525,-1 1-56,14-26 795,-9 40-697,-4 5 776,10 5-776,-10 8 87,10 25-482,-13-5-1840,0 16 0,-1 2 1403,-2-13 27,1 28-1200,-5-50 1725,0-2 0,0-4 0,0 0 0</inkml:trace>
  <inkml:trace contextRef="#ctx0" brushRef="#br0" timeOffset="45762">21992 8234 13000,'1'5'2422,"-1"0"-2164,-3 31-1910,5 17 1266,-3 0-318,7-4-746,-4-41-653,0-3 2103,-1-2 0,-1-2 0,1-1 0</inkml:trace>
  <inkml:trace contextRef="#ctx0" brushRef="#br0" timeOffset="45913">21992 8022 11482,'1'6'2064,"-1"-1"-2158,0-5 1,0 0 0</inkml:trace>
  <inkml:trace contextRef="#ctx0" brushRef="#br0" timeOffset="46131">22204 8022 10771,'8'1'3915,"-1"-1"-2949,-8 44 0,-6 18-966,6-32 0,1 1-888,-2 15 0,-1 7 0,2-8 695,3 10-73,3-12-2870,0 1 1011,-2-26 2235,0 6 0,-3-24 1,-1-5-1</inkml:trace>
  <inkml:trace contextRef="#ctx0" brushRef="#br0" timeOffset="46312">22140 8276 15053,'33'-2'-1577,"-1"-1"0,18-1-744,-24-1 906,-6-1 0,-11 3 0,0-1 0</inkml:trace>
  <inkml:trace contextRef="#ctx0" brushRef="#br0" timeOffset="46612">22670 8043 13549,'7'1'3718,"-8"36"-3902,-4-4 38,0-2 0,2 2-385,7 0 1,3-4 527,2 1 1,14 2 2,-9-33-9,2-2-1382,31-18 680,-23 9-3874,24-16 2933,-39 21 1652,0-3 0,-8 8 0,-1 0 0</inkml:trace>
  <inkml:trace contextRef="#ctx0" brushRef="#br0" timeOffset="46928">22627 8467 11084,'6'7'1451,"-1"-2"-1051,32-3-400,-14-3-56,34-1 755,-13-4 0,-1-1-699,5 0-23,-4 0 1,-2 0-364,-7 2 207,-13 1-87,0-1 445,-18 4 247,-4 0-239,-5 2-36,-3 2 1064,-9 24-957,6-11-233,-7 19-193,9-9-61,4-7-127,0 4-5455,-3-2 5811,-1-13 0,1 5 0,1-14 0</inkml:trace>
  <inkml:trace contextRef="#ctx0" brushRef="#br0" timeOffset="47132">22818 8615 9542,'-8'-4'3164,"2"1"-2568,6 3 231,-16 37-827,11-21 152,1 15 1,2 0 1,9-16 221,16 10-224,-10-22-151,8-1-2238,32-21-494,-8-1 2732,-8 0 0,-2 0 0,-4 2 0,-10 1 0</inkml:trace>
  <inkml:trace contextRef="#ctx0" brushRef="#br0" timeOffset="47480">23220 8107 12025,'3'7'1395,"46"6"-1558,-30-6 118,35 7-996,-47 29 968,-9-21-36,-10 21-244,-21-26 107,7-5 173,-9 1 0,0 1 655,9-4-566,-22 10 654,42-14 4,3-1-340,2 0 724,21 3-915,-5-5-143,19 4-3431,4-9 3154,-5-2-1312,11-3 0,2-2-138,-10 1 1062,-1 1 0,-5-1 665,-20 4 0,-5 1 0,-3 1 0</inkml:trace>
  <inkml:trace contextRef="#ctx0" brushRef="#br0" timeOffset="47817">23262 8509 13268,'-5'47'-1529,"1"0"1,-5 10 1217,14-22-143,-4-36-2,0-4 456,-1-5 546,-1-24-554,4 14-85,2-17-307,11 15 198,-2 5 1980,33-6-1288,-28 18 238,20 7-610,-32 10-1,1 6-262,-4 20 444,-4-17 82,-4 15 891,-24-18-1090,6-8-2546,-19-5 1,-3-5 2363,12-3 0,0 1 0,5-2 0,20 1 0</inkml:trace>
  <inkml:trace contextRef="#ctx0" brushRef="#br0" timeOffset="48363">23283 8932 7363,'-51'15'2630,"11"-5"-1331,6 3 0,-5 3-265,-17 1 1,0 0-1005,21-7 1,-4-3-138,-2-4 1,-9-3 0,-5-2 0,4-1-1,8-1-1054,-5-5 1,1-3 1109,4 2 1,-7-3 0,0-1 0,8-2-104,-7-15 0,8-3 637,8 10 0,0-6-597,7-9 1,-3-13 0,0-5 0,3 2 0,5 7-47,4 9 1,5 3-1,0-6 83,2-1 0,-1-8 0,0-4 0,2 0 0,4 5 0,4 8-64,8-12 0,13 4 115,2 14 0,8-5 1,5-2-1,2 0 0,-1 4 1,-4 7 64,2-2 0,-3 7 0,9-1 41,-1 5 0,8-3 0,4 0 0,3 0 0,-1 2 0,-3 5 0,-7 4-28,7 3 0,-7 7 1,11 5-101,-8 2 1,9 4 0,7 2 0,3 2-1,3 1 1,-2 1 0,-3 0 0,-6 0-1,-8-1-403,4 1 0,-9 1 0,-1 1 0,7 4 424,-2-1 0,7 3 0,4 2 0,2 2 0,-2 1 0,-5 0 0,-7-1 0,-12-1 104,8 17 0,-17 8 468,-16-2 1,-6 11-1,-4 5 1,-3-2 0,-1-10-414,-2-6 1,-4-7-1,-2 4-24,-2 4 1,-1 6 0,-3 1 0,-2-4-1,-3-7 243,-11-3 0,-4-7 0,1-3-267,-4 7 0,-8-2 12,9-12 0,-10 2 1,-5 0-1,-1 0 0,3-3 1,8-3-335,-3 0 1,5-3 0,-4 0 179,-3 1 0,-6 2 1,-3 0-1,3-3 1,6-4-419,1-4 0,5-5 0,3-1 262,-8 1 0,-1-4 214,7-3 0,-6-3 0,2-1 0,8 2 0,-19-5 0,14-3 0,-1 0 0</inkml:trace>
  <inkml:trace contextRef="#ctx0" brushRef="#br0" timeOffset="56263">19812 3979 12740,'-7'-4'979,"1"1"271,6 3-844,0 0-401,49 0-1230,-10 0 1,7 0 0,-1 0 1140,4 1 0,2 1-17,3 0 0,5 1 0,-12 2 936,-4 6-1013,-24 25 0,-9 6 214,-17 0-150,-6 4 1,-7-1 172,-22-4-58,20-21 1,-2 2 55,-6 6 0,-4 3 0,3 0 89,1 5 0,1 2-82,4-2 0,-1 2 1,8-4 192,6 22-222,50-21 0,14-8-203,-1-10-292,-5-7 0,8 0 0,-5-5-753,-15-6 1,-1-4-961,12 0 0,-3-2 1821,-1-11 1,-21 7 0,-13 2 0</inkml:trace>
  <inkml:trace contextRef="#ctx0" brushRef="#br0" timeOffset="56431">20511 4445 11959,'3'14'2576,"0"-3"-1199,-3-11-1438,0 0-3534,89 8 811,-56-7 2396,24 2 1,-4-3 0,-37-1 0,2-4 0</inkml:trace>
  <inkml:trace contextRef="#ctx0" brushRef="#br0" timeOffset="56830">21421 3979 9544,'3'10'7413,"-1"-3"-7086,-2-7-47,-46 4-5618,20 5 5580,-12 3 0,0 2 1299,7 9-1592,-8 15-35,25-16 783,7 14-907,15-14-338,16 6 1,8 2 398,-2-7 1,2-1-326,9 8 0,0 0 517,-11-12 1,-6 1 3897,-11 31-3865,-17-29-163,-28 23-207,8-33-4622,-17 1 1,-1-2 4534,14-6 1,-5 3-1,7-4 1,24-6-1</inkml:trace>
  <inkml:trace contextRef="#ctx0" brushRef="#br0" timeOffset="57050">21802 4191 12258,'9'7'3635,"-2"-2"-2857,-7-5 101,-42 8-4556,19 2 4091,-33 10-376,22 17-38,12-4-137,6 3 0,11 3-1364,33 1 0,9-2 991,-21-8 1,2-3-242,28 4 0,1-12-997,-8-26-164,1-6 3576,-1-7-1664,-13 1 0,-2 1 0,-1 0 0,5-8 0</inkml:trace>
  <inkml:trace contextRef="#ctx0" brushRef="#br0" timeOffset="57363">22183 4170 12302,'-3'4'3857,"1"0"-3373,-35 41-484,25-21-16,-9 6 1,2 2-170,14 9 1,4-12-278,9 13 383,1-23 43,15 2 97,-8-16-335,26-11-405,-11-19 0,-2-5 777,11-1 40,-14 0 1,-7 1 211,-17 14 532,-9-3 28,-13-1-938,-17 2-182,3 6-551,-7 11-85,25 4-5867,-2 6 2446,12 2 4267,6-2 0,1-3 0,2-5 0</inkml:trace>
  <inkml:trace contextRef="#ctx0" brushRef="#br0" timeOffset="57681">22458 4191 13240,'4'0'718,"0"1"-475,-4-1 376,18 38-661,-5-3 0,1 3 24,0-5 0,0 2-50,3 11 1,-2-4 28,-4-8 120,0-5 1062,-11-21-1348,-1-14 214,-7-23 80,5 4 114,5-32 0,3-4-564,5 10 236,-5-2 1,6 4-6207,26 25 5292,-20 17 1039,28 1 0,-35 7 0,5 3 0</inkml:trace>
  <inkml:trace contextRef="#ctx0" brushRef="#br0" timeOffset="58064">22839 4360 7105,'7'2'1955,"-1"-1"294,-6-1-1955,0 0 634,35 9-1259,3-9 1,6-2-386,5-1 1,1-4 1120,6-4 0,-7-9 350,-24-15 0,-9-3-621,-5-1 1944,-28-14-2139,1 47-20,-2 2 81,-3 3 414,-16 19 0,-3 6-94,1 0-239,-1 3 1,3 5 489,10 13-554,28-2 0,6 2-210,-5 7 97,12-12 1,6-6-462,13-20-5052,13-10 3973,-8-6 1636,-7-10 0,-3-4 0,-12 4 0,9-11 0</inkml:trace>
  <inkml:trace contextRef="#ctx0" brushRef="#br0" timeOffset="58517">23855 3958 9511,'-2'3'4301,"0"0"-2078,2-3-1677,-40 9-448,26 2 112,-33 21-165,41-8-164,9 6 0,6 1-3530,14-2 3649,10 11 11,6-34 70,-18-10 224,12-30-305,-23 4-81,-2-12-182,-16 17-54,-5 10 3124,-2 4-9443,-44 7 6636,10 15 0,-8-6 0,30 10 0</inkml:trace>
  <inkml:trace contextRef="#ctx0" brushRef="#br0" timeOffset="58702">23559 4212 2400,'5'9'3141,"-1"-2"65,-4-7-2601,20 32 667,9-9-1512,14 7 1,6 1 317,-14-12 1,0-1-447,9 2 1,-3-1 591,-1 9 2458,-23 6-1540,-22 23-1265,-6-8-420,-13 4-5503,-7-22 6046,13-19 0,0 1 0,11-11 0</inkml:trace>
  <inkml:trace contextRef="#ctx0" brushRef="#br0" timeOffset="58816">23961 4530 7240,'9'2'3643,"-2"-1"-3542,32-14-101,-15 4-1353,25-10 1,4-4 1352,-2-4 0,-17 12 0,-4 0 0,-9 0 0</inkml:trace>
  <inkml:trace contextRef="#ctx0" brushRef="#br0" timeOffset="58966">24321 4128 6812,'9'7'7574,"-1"-2"-6244,-18 40-1002,5-19-289,-2 5 0,1 3-218,2 17-1607,2-11 1,1 2 1785,-1-3 0,0 0 0,2-4 0,-1-4 0,-1 0 0</inkml:trace>
  <inkml:trace contextRef="#ctx0" brushRef="#br0" timeOffset="59216">24215 4657 13299,'35'-3'-294,"0"0"0,18 0 720,-17 7-202,-24 1-16,4 7 145,-15-1-48,-4 2 11,-9 12-730,-15 24 190,10-18-371,-2 12 80,28-36 154,2-2-1109,16-9 0,5-7 1470,17-14 0,-21 13 0,-1 1 0,2-9 0</inkml:trace>
  <inkml:trace contextRef="#ctx0" brushRef="#br0" timeOffset="59564">24553 4106 9562,'-6'-1'-650,"2"1"2044,4 0-1574,48-14-265,-17 6 192,4-1 1,2 0 179,3 0 1057,-6 4 1,-1 1 46,-6 1 670,-13 20-1921,-39 14 0,-15 5 121,12-4 0,0 1-69,-6 6 1,6 1 256,15 7 527,13-25 352,25 9-657,21-21-470,4-1-277,-12-11 1,2-6 435,2-6 0,-2-1 0,10 0 0,-21 4 0,-1 0 0</inkml:trace>
  <inkml:trace contextRef="#ctx0" brushRef="#br0" timeOffset="59752">24596 4572 13619,'9'11'2332,"-1"-1"-1500,-8-10 98,59 4-882,-21-4 1,5-1-1,1 0-302,2 1 0,1 0 1,0 0-1394,3-2 0,1 0 0,-6-1 1116,-5 0 1,-4-1-4749,16-4 5279,-33 2 0,6 0 0,-30 3 0</inkml:trace>
  <inkml:trace contextRef="#ctx0" brushRef="#br0" timeOffset="60181">20870 5080 12473,'-2'-10'1264,"0"2"348,2 8 236,0 0-1472,47 8-2168,3-7 1,7-1 1890,0 3 1,5-2 132,-9-3 1,8-1-1,1-2 1,-6 1-631,-2 0 0,-5-1 0,5 0 432,-1-1 1,5 1-1,1-1 1,2 0-293,-6 1 0,1 0 1,2 0-1,4-1 0,5 1 238,-20 1 1,3 0 0,2 1-1,3-1 1,1 0 0,1 0 0,1 0-1,0 0 1,-1 0 0,-1 1 0,-2-1-145,2 0 1,-1 0 0,0 0 0,-1 0 0,1 0 0,-1 0 0,1 1 0,0-1 0,1 0 0,0 0 126,1 0 1,1 1 0,0-1 0,1 0 0,1 0 0,-1 1 0,0-1 0,0 0-1,-2 1 1,-1-1 0,-1 1-42,8-1 0,-1 0 0,0 0 0,-1 0 0,-2 0 0,-2 1 0,-2-1 0,-4 1 8,4 0 1,-6 0-1,-1 0 1,1 0 0,5 0 47,-4 0 0,5 0 0,3 0 1,2-1-1,-1 1 0,-2 0 1,-4 0-1,-6 1 22,6-1 0,-7 0 0,-1 1 0,4 0-15,9-2 1,6 1 0,0-1 0,-4 1 0,-12 0-97,0-1 0,-6 1 576,11-2 1,-9-3-1953,-19-7-4934,-45 0 6421,-37 2 0,5 6 0,7 6 0</inkml:trace>
  <inkml:trace contextRef="#ctx0" brushRef="#br0" timeOffset="61465">22987 7493 6974,'8'10'8171,"-2"-2"-7754,-6-8-114,0 0 780,14-62-512,-5 14-1557,0 4 0,-1-1 1083,-4 13 0,0 3 403,-1-23-662,-3 10 1,-1-11-1,-1-4 1,1 5-33,-1 1 1,0 3 0,-1-6-60,1 3 1,-1-6-1,0-2 1,0 1-1,-1 5 237,0 5 1,0 4 0,0 0-1,-1-1 146,-2-9 0,0-1 1,-1 0-1,0 5-83,0 1 1,1 3 0,-1 1-544,0-3 1,-1 1 0,1 7 441,-5-12 1053,5 13-1447,2-5 103,1 9 222,5 4 1137,3 17-837,1 7 2344,-1 0-2213,-1 4-33,-2 2-418,-3 5 151,1 1 790,-13 33-465,-6 3 1,-3 6-333,1-3 1,-2 1-1742,-4 7 1,0-2 1608,8-20 1,2-5-295,-5 8-936,-7 5 1361,-2-4 0,12-10 0,2-8 0</inkml:trace>
  <inkml:trace contextRef="#ctx0" brushRef="#br0" timeOffset="61631">22881 5757 6517,'18'2'4029,"38"3"-3137,-23 2 0,0 2-1017,4-3 1,3 2-547,1 4 0,3 3 0,-3-1-2048,-3 1 0,-2 0 2719,16 7 0,-4-1 0,-5-1 0,-17-7 0</inkml:trace>
  <inkml:trace contextRef="#ctx0" brushRef="#br0" timeOffset="81254">17547 9271 10426,'53'-3'364,"-1"0"1,0 1 0,0-1 0,0 0 0,0 0-1,4 1 1,-4 1 0,2 0 0,5-2-1174,-6 0 0,6-1 1,3 0-1,1-1 1,-1 0-1,-1 1 0,-5 1 702,5 0 1,-2 1-1,-3 0 1,-1 1 0,-1-1-345,5 0 0,-1 1 0,-1 0 0,-3 0-167,-7 0 0,-1 0 0,-2 0 1,0 0 146,10 0 1,-1 0 0,-12 0 782,-5-1-312,-26 1 1487,-45-1-595,-15 1 0,-15 1 1,2-1-964,19 0 0,2 1 0,-6-1 305,-5 1 1,-8 1 0,-2-1 0,1 1 0,9 0 93,2 0 0,7 1 0,-6 0-196,4 0 1,-4 0 0,-3 0 0,-1 2 0,-1-1 4,3 1 1,-3 0 0,0 1-1,0 0 1,1 0 0,3-1-57,-7 1 1,2 0 0,2-1 0,-4 1 38,7 0 1,-4 1-1,-1 0 1,3 0-1,4-1 1,10 0 16,-3 1 0,6-1-200,-14 2 0,20 0 1701,73 5-1478,2-5-105,-6-4 0,11-1 1,3 0-1,-4-1-695,0 0 1,-3-2 0,3 0 654,3 0 1,3 0-1,1-1 1,-2 1 47,-10-1 1,-2 0 0,2 0-1,7-1-99,-2 1 0,6 0 0,5-1 0,3 0 0,0 1 0,-1-1 0,-4 0 0,-5 1-150,1-1 0,-5 1 1,-1 0-1,1 0 1,5-1 113,-3 1 1,6 0-1,3-1 1,2 1 0,-2-1-1,-3 1 1,-5-1 0,-7 1-347,11 0 1,-10-1 0,-2 1 37,17-2 1,-5 0 53,-11 1 0,-5-2 127,12-2 720,-73-4 1,-15-1-519,8 6 0,-5 0-69,-13 0 1,-11-1-1,-3 1 1,5 1 237,5 2 1,2 1 0,-2 1-54,0-1 1,-4 1 0,0 0-1,3 0 8,0 0 0,2 1 0,-5 1-168,5 1 0,-6 0 0,-3 0 0,-1 1 0,4 0 0,5-1-68,-9 1 0,5-1 0,-5 1-373,8 1 1,-7 0 0,-3 1 0,2 0 0,7 1 0,12-1-1180,4 0 0,8 2 1914,-28 15 1,58-15 0,14 0 0</inkml:trace>
  <inkml:trace contextRef="#ctx0" brushRef="#br1" timeOffset="-164430.74">8269 6386 24575,'-27'16'0,"6"0"0,2-6 0,-24 7 0,3-8 0,9-1 0,-6-1 0,-5 0 0,-4-1 0,2-1 0,-3-1 0,0-1 0,0 1 0,-4 1 0,2-1 0,1-3 0,2-2 0,2 1-637,-4 0 0,-1 0 637,2-2 0,-3-2 0,0-5 0,-5-10 0,0-7 0,4-1 0,14 8 0,3-1 0,-1-4 0,-3-2 0,-2-4 0,0-2 0,6-1 0,0-10 0,5-3 0,3 1 0,4 4 0,1 0 0,2-1 0,-6-9 0,1-3 0,5-2 0,11 12 0,4-2 0,1 0 0,-1 2 0,-2-3 0,-1 3 0,5-4 0,5-2 0,4-3 0,5-2 0,9 3 0,4 11 0,8-1 0,5 2 0,2 0 0,-1 2 0,-2 2 0,-2 1 0,-1 2 0,0 2 0,2 0 0,4-1-329,0 2 1,4-1 0,3-1-1,1 1 1,1 2 0,0 3 0,-1 5 328,2 3 0,2 4 0,-1 2 0,0 3 0,0 1 0,-2-1-749,3 0 0,-3 1 1,0 0-1,1 1 1,2 1 748,-2-1 0,0 0 0,2-1 0,0 3 0,1 4 0,0 4 0,1 7 0,1 5 0,1 4 0,0 2 0,-2 1 0,-2 0 0,-4-3 0,9 4 0,-5 0 0,-2 0 0,4 5 0,-7-3 0,5 1 0,0 3 0,-1 2 0,-5 2 0,-7 3 0,-6 4 0,-6 4 0,-4 2 0,-3 0 0,-2-1 0,-1 5 0,-5-1 0,-2 0 0,2 1-79,5 1 0,2 1 0,-2 1 0,-9 4 79,-10-4 0,-7 5 0,-3 3 0,-4-2 0,0-4 0,1-8 0,-4 3 0,-2-9 0,-2 6-4,-1 2 1,-2 6 0,-3 1 0,-1-2 0,-3-7 3,-6-6 0,-4-5 0,0-4 0,1-1-66,-2 4 0,1-3 0,-4 0 66,4-4 0,-4 0 0,0 0 0,-1-3 452,3-4 0,-1-1 1,1-2-1,3-2-452,-16 5 0,3-3-24,6-3 0,-1 0 0,8-4 24,-10-2 0,19-4 0,16-2 0</inkml:trace>
  <inkml:trace contextRef="#ctx0" brushRef="#br0" timeOffset="-160913.74">9610 5779 6683,'3'4'1870,"0"0"1807,-3-4-3204,31-6-76,-21 3 10,22-4 69,-28 5 722,0 0-520,-3 1 1005,1 0-1092,-22-1-512,-21 18 1,-3 4-175,-2-7-75,-4 8 1,13 4-1315,38 0 644,14-3 339,10 1-17,10-9-20,-4-6-255,16 1 505,9 6 487,-11 2 809,-13 8-604,-32-6-82,-14 2-65,-11-2 1,-4-1-535,-1 0-113,1-2 1,2-1-717,9-9-1851,4-3 2957,2-6 0,6 2 0,0-4 0</inkml:trace>
  <inkml:trace contextRef="#ctx0" brushRef="#br0" timeOffset="-160530.74">9927 5630 12946,'3'4'659,"-1"-1"-37,-2-3-121,-2 38-230,2-7 1,0 4-268,-1 20 0,1 3-386,1-13 0,0-1 168,1 6 0,0-6 35,2-8-2834,4 14 2906,-4-37-315,5-8 116,-2-21-1047,5-10 1,2-3 1179,3-4 24,2 0 1,0 2-83,-1 5 231,4-2 2088,-10 16-1914,-3 6 1302,9 35-1471,-12-11-41,6 36-171,-11-29-2338,-1 5-1922,4-1 4947,2-13 1,-2 3 0,0-15 0</inkml:trace>
  <inkml:trace contextRef="#ctx0" brushRef="#br0" timeOffset="-160392.74">10287 5948 3287,'3'17'1577,"-2"-3"954,-3 18-3528,1-8 917,-2 18 80,6-10 0,-3-21 0,3 3 0</inkml:trace>
  <inkml:trace contextRef="#ctx0" brushRef="#br0" timeOffset="-160262.74">10245 5736 5049,'4'11'-90,"0"-2"2269,-4-9-3349,0 0 1,0 0-1</inkml:trace>
  <inkml:trace contextRef="#ctx0" brushRef="#br0" timeOffset="-159945.74">10583 5652 11126,'10'5'2303,"-2"-1"-2023,-8-4 1187,0 0-1190,-14 38-4360,3 4 4230,0-3 0,1 3-73,5-4 0,1-2-1483,0 22 1398,4-7-956,8-5 623,0-13-512,2-2 1,2 0-2360,3 12 1893,1 0 1265,-10-15 57,-7-22 0,0-1 0,0-5 0</inkml:trace>
  <inkml:trace contextRef="#ctx0" brushRef="#br0" timeOffset="-159810.74">10520 6032 10166,'-2'-8'4747,"0"1"-3972,2 7-713,0 0-2535,50-26 653,-27 15 1820,19-11 0,-1 1 0,-22 12 0,12-6 0</inkml:trace>
  <inkml:trace contextRef="#ctx0" brushRef="#br0" timeOffset="-159614.74">10901 5715 11471,'6'7'2498,"-2"-1"-7380,-4-6 6324,-2 62-1374,1-14-74,0-6 1,1 1 33,1-9 0,2-5-506,1 4-2687,3 25-483,-5-36 2057,1 8 1591,-4-26 0,1-3 0,-1-1 0</inkml:trace>
  <inkml:trace contextRef="#ctx0" brushRef="#br0" timeOffset="-159464.74">10816 5948 13187,'-2'-7'1530,"0"1"-1388,2 6-662,0 0-2662,45-9 1161,-22 3-4230,33-8 6251,-34 3 0,-12 6 0,0-1 0</inkml:trace>
  <inkml:trace contextRef="#ctx0" brushRef="#br0" timeOffset="-159294.74">11091 5863 11636,'1'31'1319,"-1"0"0,2 11-1512,-2-4 0,0-1-311,3-1-799,4-10-7173,-3-6 8476,0-5 0,-3-7 0,-1-8 0</inkml:trace>
  <inkml:trace contextRef="#ctx0" brushRef="#br0" timeOffset="-159114.74">11028 5673 12227,'2'9'255,"0"-2"-1807,-2-7-251,42-2 1803,-13 1 0,18-2 0,-28 3 0</inkml:trace>
  <inkml:trace contextRef="#ctx0" brushRef="#br0" timeOffset="-158511.74">11261 6032 6719,'-2'-6'3713,"1"1"-3030,-4 36-677,4-22-152,-3 23-909,19-54 962,1-5 149,7-14 176,-8 11 1,2 0 1055,1 5 0,1 1-3880,16-23 2312,1 16 117,-20 26 74,-3 5-2111,11 22 2256,-10-4-1787,11 27 1541,-15-20 804,2 11-614,-7-19 616,1 0-426,-5-12-246,1-7-42,-2-5 2244,2-7-1885,4-12 1376,6-3 0,2-1-872,1-3-2943,10-10 2662,-22 49-201,-3 22-283,2-4-409,4 27 280,2-18-29,1 10 1,-1 12-1,-6-4 368,-12-6 0,-5 0 89,4 7 1,-2 5 0,-5-11-51,-11-15 0,-3-11-207,-25-1 67,30-49 43,23-6 143,9 7 0,5-1-112,13 1 1,5 2-1025,-1 4 1,3 2 910,6 0 0,2 2-69,6 3 0,5 1-407,-7 5 0,3 0 0,-2 1-235,10-4 1,1 3-1116,-9 3 0,1 1 0,-5 2 1756,15 2 0,-11 1 0,-22 1 0</inkml:trace>
  <inkml:trace contextRef="#ctx0" brushRef="#br0" timeOffset="-157494.74">7811 7303 10457,'7'11'1652,"0"-2"-736,-7-9-1017,0 0 311,12 33-49,-5 0 1,1 4 55,2 4 0,0 1 74,-1 3 0,-2-5 1515,-2-5-2061,-3-45 87,-2-9 165,0-18-120,2-1-53,8-13-241,3-2-1441,3 5 1203,-3 16-2440,1 10 3095,3 6 0,-6 3 0,-1 8 0</inkml:trace>
  <inkml:trace contextRef="#ctx0" brushRef="#br0" timeOffset="-157194.74">8107 7472 11857,'11'13'2742,"-2"-3"-2608,-9-10-394,0 0-180,37 0-189,-15-7-75,32-3-1409,-28-10 0,-3-4 2384,0 0 317,10-20 99,-34 29-191,-4 1 436,-18 2-438,-5 29 0,-3 9-371,-6-6-7,6 16 1,8 4-64,17-10-140,11 0 0,5 0-607,10-1 89,11 9-2655,20-26 3260,1-23 0,-10 8 0,-8-11 0</inkml:trace>
  <inkml:trace contextRef="#ctx0" brushRef="#br0" timeOffset="-156930.74">8572 7302 9836,'-1'-3'6698,"-38"25"-6200,23-7-382,-9 7 1,1 1-117,13-2-434,3 22 137,11-21-288,13 18 363,0-23-80,23 17 481,-8-3 513,-4 0-505,-16-5-187,-21-14-319,-7-4-210,-2-1-9302,-22-2 8965,19-6 1,-8 2 0,24-6-1</inkml:trace>
  <inkml:trace contextRef="#ctx0" brushRef="#br0" timeOffset="-156694.74">8975 7345 9620,'4'8'4668,"0"-2"-2375,-4-6-1621,-37 24-568,20-9-101,-29 21-45,25-4-1627,7 20-145,9-9 486,8 1-2659,34-28 3987,-1-19 0,-1 5 0,-13-10 0</inkml:trace>
  <inkml:trace contextRef="#ctx0" brushRef="#br0" timeOffset="-156395.74">9165 7387 8819,'-3'-10'3520,"1"1"-837,-37 49-2414,22-12-269,-5-2 0,3 1-244,13 15-428,22-16 619,4-1-577,18-26 170,-12-9-3394,0-11 3204,-7 1 456,-2 1 491,-3 4 509,-2 6 500,-5 27-1306,-3-8-684,7 21-47,-5-18-1991,7 4 2722,-3-10 0,-2-1 0,-2-5 0</inkml:trace>
  <inkml:trace contextRef="#ctx0" brushRef="#br0" timeOffset="-156194.74">9419 7027 13310,'3'11'2605,"-1"-2"-905,-5 44-1432,2-22 1,0 3-600,0 22 1,2 1-2151,-1-17 0,2-3 1985,1-5 1,2-3-242,1-3-2218,-1-5 2388,0 0 0,-3-11 0,1 0 0</inkml:trace>
  <inkml:trace contextRef="#ctx0" brushRef="#br0" timeOffset="-156028.74">9631 7387 9575,'4'12'4481,"-1"-3"-1779,-9 42-2727,2-22-103,1 1 1,0 1-2819,1 0 2946,1-18 0,1 1 0,0-12 0</inkml:trace>
  <inkml:trace contextRef="#ctx0" brushRef="#br0" timeOffset="-155393.74">9631 7281 5919,'8'5'2210,"-1"-1"501,-7-4-2199,0 0-666,48 51 40,-28-24-454,8 3 1,-3 0 433,-14-10 692,-3-9-1904,1-7-590,8-14 1508,-3-1 2043,8-17-842,4-3-266,-7 9 198,10-5-416,-17 22 641,10 1-824,-8 7 2558,17 12-2706,-1 6 36,-1 0 62,7-1 188,15-16-631,0-13 326,0-1-48,-18-20 963,-30-5-264,-3 11 208,-16-5-453,3 26 349,-16 11-641,16 3-768,-10 25 721,18-8-473,1 30 372,8-19-67,4 12 38,4-15-129,1 3 0,-2 2 121,-6 5 34,2-9 0,-6-4-442,-31-9 254,5-16 359,-33-8 33,31-7 857,-16-15-733,32 5 8,2-7 244,8 7-376,5-1 563,30-16-705,3 10-104,-12 7 0,2 2-373,1 4 1,3 1 512,19-2 0,-2 0 0,2-1 0,-13 4 0,1 1 0</inkml:trace>
  <inkml:trace contextRef="#ctx0" brushRef="#br0" timeOffset="-155261.74">10901 7557 15344,'1'5'2797,"0"0"-7543,-1-5 4746,-9-5 0,7 3 0,-7-3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4:39:49.75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21124 7027 9393,'-1'44'525,"0"0"0,0-2 1,1-1-119,0 19-206,0-6 1,1 11-1,-1-6-152,0-12 0,-1-1 316,2 8 0,-1 5 1,-1-9 278,-9 7-742,4-48 64,-2 5 388,6-35-196,12-18 0,4-2-43,2 1-246,6-8 1,4 4 527,0 19-709,16 9 0,1 5 231,-7 11 28,5 7 0,-4 7-40,-19 15-87,-11 29 1,-13 3 525,-11-30 0,-5-2-1494,3 24 0,-4-5 1191,-5-31 0,-4-9-2171,-7-7 1,2-6 708,3 0 1419,1-6 0,7-1 0,21 3 0,2-4 0</inkml:trace>
  <inkml:trace contextRef="#ctx0" brushRef="#br0" timeOffset="200">21590 7557 10354,'3'10'2327,"0"20"0,0 5-2476,-1 2 5,1-2 0,0 3-4507,-1 17 3209,-1-37 1442,-3 5 0,1-25 0,-1-4 0</inkml:trace>
  <inkml:trace contextRef="#ctx0" brushRef="#br0" timeOffset="370">21675 7345 12123,'5'-4'2274,"-1"1"-10082,-4 3 6581,37 4-1297,5 10 2524,-9-5 0,1 1 0,4 5 0,-15-3 0</inkml:trace>
  <inkml:trace contextRef="#ctx0" brushRef="#br0" timeOffset="704">22077 7556 11619,'-4'-8'1896,"-24"0"0,-8 7-1790,-13 28-107,9-21 0,1 4-566,3 30 0,13 6 180,23-11 172,-9 22-648,47-68 0,10-17 889,-24 7 1,-1-2 96,17-9 1,-4 0 1036,-11-6-1124,-21 35 297,-4 7 34,-5 14-241,-2 4-126,-1 5-992,1 11 1,4 1-2302,12-1 3293,-3-4 0,3-6 0,9-21 0,-2-9 0</inkml:trace>
  <inkml:trace contextRef="#ctx0" brushRef="#br0" timeOffset="982">22416 7451 9614,'10'6'3181,"-37"7"1,-13 2-3412,8 16 171,-10-14 0,5 3-162,23 15-518,33 22 683,-8-28 29,6 6 1,1-1-55,-4-8 235,-2 4 0,-4 1-42,-6-10-112,-4 17-224,-14-37-126,-5-1-98,-2-4 448,-5-7 0,1-3 0,5 5 0,-19-15 0</inkml:trace>
  <inkml:trace contextRef="#ctx0" brushRef="#br0" timeOffset="1183">22564 7641 13650,'1'7'915,"0"-2"-618,-1-5-1969,98 13-150,-62-11 1,0 0 891,3 3 1,4 1 0,-5-3 929,20-7 0,-47 3 0,-2-3 0</inkml:trace>
  <inkml:trace contextRef="#ctx0" brushRef="#br0" timeOffset="1482">23093 7430 12566,'-3'8'1831,"1"0"-461,-2 48-1370,3-26-1961,4 9 1,3 9-1,1-7 1942,2-1 19,3 0 0,1-5 1613,-4-20-1381,-3-8 1588,8-9-1898,13-30 57,-7 4 0,2-3 51,-3 4 1,0-3-73,1-6 0,1-5 0,-4 8-159,-1-2-264,1-3 0,-4 7-515,-12 22-597,0 1 1577,-3 4 0,1 2 0,-1 1 0</inkml:trace>
  <inkml:trace contextRef="#ctx0" brushRef="#br0" timeOffset="1835">23664 7535 7514,'10'5'6419,"-2"-2"-5462,-8-3 499,0 0-1041,-37-4-194,14 8-464,-25 15 1,-1 4-66,17 2 15,-2 5 1,7 0 7,22-13 35,3 2-735,18-6 355,-2-7 16,16 0 200,-6-9-88,16-10 502,-10-2 1080,5-22 0,-3-3-576,-9 10-286,0-6 1,-6 5 83,-15 24-212,-1 4-90,-1 1 44,-15 44-105,9-19-239,-4 12 1,1 0-292,5-4-227,1 8 818,21 1 0,-14-23 0,14 10 0</inkml:trace>
  <inkml:trace contextRef="#ctx0" brushRef="#br0" timeOffset="2135">23940 7472 10471,'9'6'2215,"-1"-1"-1789,-16 25-73,2-8-265,-3 8 1,0 5-3458,0 12 1,1-1 3424,-4 11 643,6-12 0,2-9-345,3-26 939,-1-41-1293,4 8 53,1-13 0,3-1 56,6 1 17,8-13-315,9 9 0,3 2 732,-1 0-778,2 1 1,-2 3-373,-9 16-858,4-1 1465,3 3 0,-11 5 0,-1 5 0</inkml:trace>
  <inkml:trace contextRef="#ctx0" brushRef="#br0" timeOffset="2282">24299 7472 6974,'2'8'3332,"-1"-1"-8575,-13 32 5643,3-15 246,-8 28 0,0 1-1220,6-18 282,-1 3 1,3-14 291,10-41 0,0 11 0,0-17 0</inkml:trace>
  <inkml:trace contextRef="#ctx0" brushRef="#br0" timeOffset="2436">24299 7176 13863,'10'-1'2100,"-2"1"-2856,-8 0-308,0 0-4739,60 34 5803,-29-15 0,3 0 0,-3-2 0,-15-7 0</inkml:trace>
  <inkml:trace contextRef="#ctx0" brushRef="#br0" timeOffset="2783">24617 7387 6739,'7'8'4992,"-1"-3"-1399,-40 17-3078,12-7-315,-3 1 1,-2 2 160,-17 21-325,12-8-102,6 1 1,4 3-260,6 9 104,-1 7-73,31-14 29,14-43 1,4-7 110,8 7 33,1-21 1,-2-7-1021,-13 3 1087,7-10 374,-6 3 268,-12 17-322,1-3-224,-15 21-14,-3 10 176,-4 6-2340,-7 19 2136,2-3-2515,-8 25 1955,11-22-1377,1 18 717,5-25 411,3 5 809,21-21 0,-16-3 0,16-8 0</inkml:trace>
  <inkml:trace contextRef="#ctx0" brushRef="#br0" timeOffset="3101">24850 7472 9707,'5'2'2943,"-1"0"-5666,-15 43 2838,3-20-292,-3 19 1,0 1-29,2-8 603,3 1 1,2-3-52,6-18-277,2 8-70,3-35-106,9-18 52,-2 2-33,0 0 1,2-1 86,5-6 151,7-10-45,-8 17-36,-1 6 56,-3 4 3220,0 27-2959,-16 26-589,2 3-896,-9-1 1,-1-2-290,3-5-310,-3 14 883,11-23 814,8-9 0,-6-2 0,5-9 0</inkml:trace>
  <inkml:trace contextRef="#ctx0" brushRef="#br0" timeOffset="3521">25527 7472 4733,'10'7'6659,"-51"24"-6053,17-7 0,-1 2-605,-9-1 1,1 3 527,1 17 0,9 4-680,13-16 0,5 0-38,1 7 0,3-1 94,9 8-1417,32-40 1,8-12 1189,-6-9 264,7-4 1,-2-4-956,-11-10 923,-3-5-374,-8 2 0,-1-3 607,3-6 80,-7 7 0,-5 2-27,-11 15 1667,-19 6-1597,-4 20 59,-18 10 352,-2 21 1,2 6-555,5-1-76,-3 7 1,10 0 56,29-18-616,12-2 0,5-1 448,12-2-550,7-4 0,4-3 152,8-8-63,-4-6 1,0-2-1599,7-5 748,-19-1 0,-1-2 1375,20-16 0,-28 11 0,3-7 0</inkml:trace>
  <inkml:trace contextRef="#ctx0" brushRef="#br0" timeOffset="4000">26501 6964 10320,'6'0'5108,"0"0"-4699,-6 0 641,0 0-426,-6 38-340,-2 15 0,-2 8-316,4-14 1,-1 2-1,0 1-318,0 3 1,-1 1 0,2 1-11,1 6 1,0 1 0,2-8 256,1-13 1,1-2-935,-1 3 0,1 3 0,0-9-2858,-3-5 454,-1 1 3441,-3-36 0,5 2 0,-1-5 0</inkml:trace>
  <inkml:trace contextRef="#ctx0" brushRef="#br0" timeOffset="4170">26289 7430 12672,'5'9'732,"0"-1"-5295,-5-8 4812,36 13-1283,4-7 1,11-1 0,-4 1 471,-4 3 1,2-1-184,11-2 0,5-1 0,-12-2-1153,-12-1 1898,7-4 0,-32 2 0,-3-1 0</inkml:trace>
  <inkml:trace contextRef="#ctx0" brushRef="#br0" timeOffset="4436">26860 7514 8909,'-1'-5'2570,"-19"36"-1909,7-4-3120,-5 10 0,-1 3 2543,1 6-32,3 9 1,3-2 90,4-17 687,1 3 0,5-13-508,5-29-62,4-6-19,15-31 0,3-8-79,1 0 42,-4 8 1,3-5-1,-2 6 2723,7-6-2889,4 4 0,2 2-660,0 6 1362,-10 10 1,0 4-2592,3 11 165,-11 8 1686,26 14 0,-28-9 0,13 8 0</inkml:trace>
  <inkml:trace contextRef="#ctx0" brushRef="#br0" timeOffset="5337">27453 7578 13818,'-50'9'912,"0"0"1,0-1 0,-12 1 0,10 4-1019,4 19-474,21 10 350,14-17 26,5 12 64,13-22-28,22-2 123,-5-8-97,28-22 1,4-7 178,-8-2-435,-11 5 0,4-4 0,-8 3 578,-2-3 30,3-2 710,-21 21-833,-9 8 257,-15 33-374,2-9-942,1 14 1,2 1 559,8-12-934,10 3 0,7-5 322,8-17-152,12-5 0,3-4 375,17-12-208,-22 5 0,-1-2 1244,14-14-354,-4-11 766,-14 6 2305,-5-3 0,-4 0-2285,-8 9 310,-19-10-745,-16 38-71,-15 11 0,-1 4-161,0 8 722,6-5 1,4 1-776,6 4 1259,6 0-1464,4 8 135,7-11 220,34 14-203,23-54 71,-23 13 0,2-5-98,1-19 1,2-14 0,0-4 0,-6 6 132,-2 3 0,-1-1 37,6-10 0,4-6 1,-6 4 239,-11 11 0,-4 3 23,5-11 366,-11-8-798,-14 43 655,-24 25-554,6 14-3366,-9 18 3334,17-19 0,2 1 37,3 2 1,1 0-18,1-1 0,1 1-86,7 11 0,3-4 129,6-3-1090,8-6 1,4-6 1058,6-12-55,21-2-99,10-24 76,-23 1 0,1-3 1171,0 2 1,0-5-991,4-11 1,1-6 0,-7 5 191,3-4-61,0-6 0,-15 9 180,-43 32-271,-18 23 0,-5 7-112,-2 0-62,1 9 1,7 2-85,28-11 47,7 0 0,5-1 99,7 0-45,24 17-146,-4-33-114,3-6 0,1-3-205,12-6 510,-7-9 0,7-5 0,-7 1 0,2 1 0,-1-6 0,0 0 0</inkml:trace>
  <inkml:trace contextRef="#ctx0" brushRef="#br0" timeOffset="5851">28935 7747 6255,'0'7'2547,"0"-1"-2272,0-6 1329,0 0-1150,-26-21 1061,19 16-493,-19-16-546,25 21 233,-2 0-452,-2 0-16,-4 0 406,-23 9-126,-3 7-309,-9 5-164,18-1 0,2 1-85,2 1-360,-6 24 282,28-27 106,4 4 9,11-15 132,14-7-96,-3-4 14,10-15 1,-1-4-54,-7-1 2,-1-1 0,-4-1-288,-17 0 68,-3 7-6248,-15-8 4151,7 18 2318,-9-2 0,12 10 0,2 0 0</inkml:trace>
  <inkml:trace contextRef="#ctx0" brushRef="#br0" timeOffset="6137">29464 7557 10858,'1'8'2086,"33"-53"-1103,-21 19 254,-3-23 1,-12 2-1025,-45 29-213,21-2 0,-2 8-44,-7 28 0,-4 18 0,7 0 26,8 0 0,3 4-1443,-4 6 0,-2 5 0,6-3 1430,8-3 0,4-1-811,-1 13 1,2-2 769,3-22 1,1 1-642,-2 25 1,0-1 516,0-6-269,1-10 0,0-3-1386,-2-14 2307,-3-23 0,5 2 1,0-20-1</inkml:trace>
  <inkml:trace contextRef="#ctx0" brushRef="#br0" timeOffset="6501">29147 7832 4757,'2'9'5973,"1"-1"-3670,-3-8-411,0 0-5341,65-31 3264,-26 23-31,6-3 1,11-2 0,-6 4 482,-14 8 0,0 1-490,20-2 0,8 0 0,-4-2-123,-6-2 0,-1-1 271,-11 2 1,2 1-1,-1-5-64,-3-4 1,0-5 0,-3-5 475,-4-13 0,-3-6 1,-1 2-222,9 4 0,-5 0 67,0-24 1,-18 11-78,-24 38-8,-10 3 1308,-38 18-1273,27 3 0,0 2-98,-7 1 0,-1 4 11,4 6 1,0 7 0,3 6-490,3 7 1,2 8 0,2 1-1,0-5 455,-3-3 0,1-3 1,1 3-13,4 3 0,0 6 0,3-2 0,6-11 0,6 13 946,3-6-1114,2-5-4166,1 15 4334,0-53 0,0 24 0,-1-49 0</inkml:trace>
  <inkml:trace contextRef="#ctx0" brushRef="#br0" timeOffset="6700">29612 7937 2030,'-5'-20'7112,"0"3"-3102,5 17-3534,0 0 482,131-5-1376,-78 8 1,1 1 614,1-4 1,4-1 0,-2 1-1619,-7 3 1,-1 1 0,-8 0-614,4-2 946,-9 0 1,-5-1-2184,-17-2 3271,-6 0 0,-5 1 0,-1-2 0</inkml:trace>
  <inkml:trace contextRef="#ctx0" brushRef="#br0" timeOffset="6838">30226 8192 13703,'11'2'2173,"-2"1"-2014,-9-3-159,0 0 0,0 0 0</inkml:trace>
  <inkml:trace contextRef="#ctx0" brushRef="#br0" timeOffset="10118">20532 8001 8909,'4'8'4029,"0"-2"-3524,-4-6 1387,0 0-1334,47 6-284,-19-4 438,21 3 1,16 0-510,-22-2 0,6-1 1,3 1-1,-2-1 1,-3 1-1303,7 0 0,-4 0 0,5 1 1105,-5-2 1,7 1 0,1 0 0,-4 0-1,-8 0-3,7 2 0,-5-1-1137,4 1 0,0 1 1131,0 0 0,1 0-760,-1 0 1,4 1 761,-6 0 0,4 1 0,1 0-338,3 1 1,1 0 0,1 0 351,-3 0 0,1 0 1,4 1 124,-13-2 0,3 0 0,2 1 0,2 0 1,2 0-137,-6-1 0,2 0 1,2 0-1,1 0 1,-1 0-1,-1-1 0,-3 1 6,4 0 1,-2 0-1,-2 0 1,1 0-1,3 1-7,2-1 1,4 1-1,2 0 1,-3 0-1,-6-2 1,-9 0 62,7 1 1,-7 0-65,2 0 0,0 0 22,-2 0 0,3 1 245,5 1 1,6 1 0,2 0-222,-14-2 0,0 0 1,2 0-1,3 0-34,2 1 0,3 1 1,2 0-1,-2 0 1,-3-1-11,-3-1 0,-4 0 0,1-1 0,5 2-14,0 0 1,6 1 0,3 1 0,0-1 0,-6 0 0,-7-2 11,-3 0 0,-6-2 0,6 2-1,3 0 1,8 1-1,5 2 1,0-1 0,-5-1-1,-10-1-439,10 1 0,-2 0 443,-9-1 1,8 0-1,2 1 1,-2 0-1,-8-1 420,11 1 0,-1 0-437,-6 0 0,8 1 0,-2-1 0,-6 0 505,1-1 1,-2 0-549,5 2 0,6 0 0,-6-2 18,-7 0 0,4-1-6,-6-1 1,9 1 0,5 0-1,1 1 1,-3-1 0,-9-2-131,-1 1 1,-5-2 0,6 2 145,0-1 1,9 1-1,3 1 1,0-1-1,-5 0 1,-10-2-16,7 0 1,-2 0-16,0 0 0,7 0 1,1 0-1,-7-1 32,5 1 1,1 0 15,-6 0 1,6 0-1,0 0 1,-8 0 10,2 1 0,-1 0 31,6 1 1,5 1 0,-5 0 11,-6-1 1,4 1-13,-12-1 1,10 1-1,5 2 1,2 0 0,0 0-1,-4-1 1,-9-1 82,10 1 0,-8-1 0,8 2-118,-8-2 0,8 1 0,4 2 0,1-1 0,-1 0 0,-7 0 0,-9-3 4,-1 1 0,-9-2 0,5 0-7,16 4 0,7 1 0,-1 0 0,-6-1 10,2 1 0,-1-1 9,-8-1 1,5 1-1,-2-1 1,-7-1 305,-5-1 0,-2 0-293,19 1 0,-3 1 812,0-2-816,-22-3 0,0-1 10,21 1-36,-22-2 1,1 0 1653,19 0-1645,-19-1 0,-3 1 30,-3-2 2999,14 1-2977,-17-1 11,4-6-67,-13 0-3471,-1-11 3474,-3-1 3,5-8-3,-2 4 33,8-12-36,-5 11-1178,3-8 1,1-1 1177,3-5 4,-1-2 0,0-1 1007,-2-1-1010,-7 14 1,-1-2-36,-1-1 1,0 1 30,5-19-714,0 0 0,4-11 0,-2 7 714,-5 14 0,2-1-62,4-8 1,4-9 0,1-2-1,-1 6-318,-1 2 0,0 4 0,0 0 382,0-1 0,1 0 0,-2-1 123,0-5 1,-1-1-1,-5 6-126,-6 13 0,-3 0-255,0-10 1,-2-5-1,-1 5 257,-1 11 1,-1-3 203,-1-8 0,-1-11 0,1 0 0,0 6-209,3-3 0,0 2-7,-3 2 0,0-3 0,2 3-118,3 1 1,0 7-79,-2-2 67,1-6 1596,-5 13-1339,-5 1-35,3 9 10,-7-11-16,7 27 1193,-8-12-1355,4 12 3167,-4-1-3296,-13 4 218,6 4 47,-16 3 1,-13 2-1,0 0-42,6 0 1,-1 0 0,-1 0 1,-9 1 1,-3 1 0,-2-2-57,4 0 1,-2-1 0,1-1 0,2-1-1043,0-1 1,3-2 0,-2 0 1090,6 2 0,-1-1 0,-1 1 0,-2-3-4,-2 0 0,-3-3 0,-1 0 0,2 0 1,5 1-170,-1 0 0,6 1 0,-11-3 191,10 2 0,-9-2 0,-6 0 0,-3-2 0,-3 0 0,0 0 0,3 0 0,4 1 0,6 1-410,-6-1 1,6 0 0,2 1 0,-1 0 0,-6-1 397,6 0 0,-5 0 0,-2 0 1,-2-1-1,0 1 0,3-1 1,3 1-1,6 1-116,-9-2 0,7 1 1,1 1-1,-5-2 116,7 1 1,-2 0-1,-2-1 1,-1 0 0,0 0-1,2 1-5,-5-2 0,0 1 0,1 0 1,-1-1-1,-2 0-4,3 1 1,-3-1 0,0 0-1,0 0 1,1 1 0,3 0-190,0 0 0,3 1 0,0 0 1,1 0-1,-1 0 190,0 1 1,-1 0 0,0 0 0,2 0 0,1 1 200,2-1 0,3 2 0,-2-1 1,-9-1-234,11 2 0,-5-1 1,-4 0-1,-4-1 1,-3 0-1,-1 0 0,0 0 1,0 0-1,2 0 1,3 0-1,3 2-64,-10-3 0,4 1 0,2 1 0,0 0 0,0-1 1,-1 1-1,-4-2 89,7 2 0,-2 0 1,-2-1-1,-1 1 0,-1-1 1,1 0-1,1 0 0,1 1 1,3 0-1,4 0-33,-9 0 1,5 0-1,1 0 1,2 1-1,0-1 1,-1 1-75,-2-1 1,-1 0 0,0 1 0,1-1-1,2 1 1,3 0 77,-3-1 0,3 2 1,1-1-1,-4-1 15,3 2 1,-5-2-1,-1 1 1,1-1 0,3 1-1,5 0 8,-8 0 0,5 0 1,1 0-114,1 0 1,0 0 0,-3 0 46,4 0 1,-1 0-1,-4 0 1,-5-2 31,10 3 1,-6-2 0,-3 1 0,-3-1-1,1 0 1,0 0 0,4 0 0,3 2 46,-3-2 1,4 1 0,2 1 0,-2-1 0,-5 0-9,3 0 1,-5 0-1,-4-1 1,-1 0 0,2 0-1,3 1 1,7 1-1,8 1-12,-15-1 0,5 1 209,4 1 1,-8-1-1,2 0 1,5 0-218,-3 0 1,2-1 318,5 2 1,-3-1 0,6 1-317,6-1 1,6 0 2117,-2 0-2197,-17-4 106,29 6 3147,-7-2-3139,21 5 856,0-1-820,3 1 46,0 0-45,-1 0 198,-7 0-153,3 0 170,-8-1-134,7 1-78,-29-1-51,17 2-15,-12 3 0,-3 2 54,-21 10-36,0 2-35,24-8 0,3-1-658,4-2 637,-5 1 56,12-4 6,2 0 30,3-1 132,-6 0-3372,1-1 3134,-2 1 378,-4 1-370,8 0 295,-35 15-82,18-3-62,-13 7 40,15 0-31,15-8-89,-2 6 261,-5 23 0,-1 7-203,4-12 0,-1 1 123,1 1 0,-2 4 1,2-3-156,-3 2 0,0 0 15,-1 1 0,-1 2 1,-1 2-432,6-9 1,0-1 0,-1 2 0,0 1 382,-3 6 1,0 2 0,-1-1 0,2-1-57,-2 2 0,2-2 0,-1 4-2,4-4 1,-2 5-1,0 1 1,2-2-1,2-8-176,-3 7 1,0 1 205,2-5 0,-4 9 1,0 3-1,1-5 1,4-11 25,3-7 0,1-4-14,-4 12 0,-3 4 0,3-3-27,3-4 0,2-3-5,-3 7 0,2-3-16,-1 13 18,11-28 2250,3-6-2162,0-12 2002,1 3-2037,0-11-2233,0-1-2628,1-11 4852,-1 4 0,2-5 0,-1 7 0</inkml:trace>
  <inkml:trace contextRef="#ctx0" brushRef="#br0" timeOffset="11191">20913 5503 11076,'5'3'1044,"-1"-1"-244,-31 5 0,-20-1-294,3-2 1,-4-1-2221,-9 1 0,-6 0 0,3-1 1755,17-2 0,2-1 0,0-1 46,-2 0 0,1-1 0,1-1 848,-9-1 1,1-1-791,-10-1 1,0 0-143,2 0 0,3 0-852,10 2 0,5 0 477,7 1 176,40 3 280,6 2 75,15 3 26,3 3-66,-2 2 0,3 4-115,0 3 1,3 4 0,1 3 385,7 6 1,1 4-1,0 2-499,-8-7 0,0 3 0,-1-1 0,-3 0 163,1 0 0,-4 0 0,-1-1 17,5 8 0,-8-8 3626,-14-19-3697,-3-7-98,-14-20 92,-11-24 640,2 3-892,-4-10 0,0-6 87,3-4 1,1-1-387,-2 3 1,1 0 475,6 12 1,0-1 0,1 7-1,-3-10-196,-20-2 947,6 57 1,-3 13-654,-2 5 1,-1 5 0,1 2-178,4-3 0,2 2 0,-1 3 95,0 7 0,-2 5 0,1 0 0,5-5 41,-2 5 0,4-2 27,-3 5 0,2-4 646,4-5-285,18-39-176,33-35-132,7-5 0,4-3-423,-4 3 1,2-2 255,-8 9 0,5-4 1,-1 0-1,-3 4-26,6-4 0,-1 1-6,-5 4 0,2-1 0,-1 1-272,-2 3 1,0 2 0,0 1-1703,0 2 0,1 1 0,-2 0 1663,12-6 1,-3 4 0,-11 6 0,-5 5 0,-15 9-1</inkml:trace>
  <inkml:trace contextRef="#ctx0" brushRef="#br0" timeOffset="12138">20638 8403 14669,'39'-7'447,"0"-1"0,9 4 1,7 1-1,6-1-305,-14 0 0,6-1 1,2 0-1,2-1 1,-2 2-1,-1 0-1274,1 1 0,-1 1 0,-1 1 0,2 0 0,2 1 1112,-3 1 0,3 1 1,3 1-1,0 0 1,-2 1-1,-3-1 1,-6 1-300,3 0 1,-6 1 0,-1 0-1,3 0 255,11 1 0,3 2 1,-2-1-1,-4 0 68,-8-1 0,-4 1 1,-1-1-226,13 3 0,-3 0-33,-2 0 1,-23-3-965,-69-9 1394,-3-3 0,-12-4 1,-1 0 139,14 4 1,0 0 0,-2-1 0,-5-1-135,-2 0 0,-6-1 0,-3-1 0,0 1 0,0-1 0,4 2 8,1 1 1,1 1-1,2 0 1,0 0-1,0 0-148,-1-1 1,0 1 0,0-1-1,1 1 1,1 1 20,-6-1 0,-1 1 1,5 1-1,6 1 42,1 0 0,5 1-14,6 1 0,2 0-222,-19 1 332,89 13-139,3-4-244,12-2 1,13 2-1,-2-2 183,-20-2 0,-2-2 0,6 1-35,0 1 1,7 0-1,4 0 1,2 0-1,-1 1 1,-3-1-245,4 1 1,-2 0 0,0 0 0,0 0 0,0 0 111,1 0 0,0 0 0,0 0 1,-1 0-1,-2 0-435,4 1 0,1 0 1,-6 0-1,-12-2 714,2 2-695,-36-10 436,-42-8 135,-12-4 1,-14-4 0,3 1 540,2 0 1,-3 0-248,13 3 1,-6-2 0,-4-1-1,3 0 1,5 3-230,2 0 0,5 1 0,-6-2 25,-4-1 0,-7-3 0,-2 0 0,0-1 0,3 2 597,-2 0 1,2 1 0,1 0 0,-2 0-462,8 1 1,-2 0-1,0 0 1,3 1 0,3 1-216,-17-3 0,5 1 0,32 7-558,44 8 732,14 7 1,12 5 0,2 1-132,6-1 1,3 2 0,2 0-246,-9-2 1,2 0-1,1 1 1,2 1 155,-3-1 1,4 0-1,0 1 1,-1 0 0,-2 0-99,1-1 0,-3 0 1,2 1-1,6 1 144,-7 0 0,7 1 0,3 1 0,3 1 0,-1 0 0,-3 0 0,-5-2 0,-8-2 0,9 1 0,-10-1 0,5 1 0,1 1 0,0 1 0,0-1 0,0 0 0,0 0 0</inkml:trace>
  <inkml:trace contextRef="#ctx0" brushRef="#br0" timeOffset="13153">20913 8848 8973,'6'3'1664,"-2"0"-72,-4-3-1838,51-3-2070,-19 1 1,2 1 1821,5-1 0,2 0-772,0 1 1,-5 1 1511,-9 1 0,-5-1 0,-16 1 1</inkml:trace>
  <inkml:trace contextRef="#ctx0" brushRef="#br0" timeOffset="13487">20913 8996 8510,'56'2'-200,"0"0"0,-10 0 0,-3 0 119,-8-1 0,-4 0-115,3 1 2199,-26 1-1994,-9-1-3023,-11 1 3394,-33 10 1,-9 3-1124,1 5 743,-1-3 0,5 2-436,18 7 428,21-13-143,5 6 341,12-9 1862,28 6-2026,-6-13 1,2-2-360,27 6-302,-16-9 1,-3 0 2263,-4-2-1629,18-6 0,-37 6 0,4-2 0</inkml:trace>
  <inkml:trace contextRef="#ctx0" brushRef="#br0" timeOffset="13655">20765 9398 10617,'43'-1'-346,"1"0"0,-2 1 346,11-1 0,-4-1 0,-29 1 0,-1 1 0</inkml:trace>
  <inkml:trace contextRef="#ctx0" brushRef="#br0" timeOffset="13973">20701 9525 1459,'9'6'1095,"-2"-1"1911,33-1-2941,-14-2-63,13 1 1,3 1 1455,2-1-1227,-2 1 0,1 1-590,-1 6 359,5 0 1300,-41 7-1182,-14-8 489,-31 19-371,15-13-1897,-26 14 1904,30-16 9,-6 11-28,19-7-70,4 1-72,20-6-290,1-10-142,12 0 1392,14-10-1042,-3-9 0,-1-1 0,6 2 0,-16 0 0,0-1 0</inkml:trace>
  <inkml:trace contextRef="#ctx0" brushRef="#br0" timeOffset="14288">21357 9250 12165,'4'-10'2092,"-2"3"-1954,-2 7-147,0 0-411,70-13 185,-38 18 375,9-7 0,-9 6 291,-35 25-422,-9-5 66,-23 6-145,18-16-11,-3 4-241,11-6 87,12 2-179,18-5-1096,26-12-380,-6-10 0,1-4 1890,-6 0 0,-1-2 0,-4 3 0,-4 1 0,-3-3 0</inkml:trace>
  <inkml:trace contextRef="#ctx0" brushRef="#br0" timeOffset="14439">21865 9123 9001,'6'9'4253,"-1"-2"-3121,-5-7-619,0 0-762,-18 34 285,6-11 181,-16 28-458,12-19-162,2-1-843,-4 10 1246,-2 14 0,8-22 0,0 3 0</inkml:trace>
  <inkml:trace contextRef="#ctx0" brushRef="#br0" timeOffset="14773">21526 9610 11899,'-12'-3'2302,"2"1"-2257,10 2-45,-13 36 224,28-23-397,11 17-113,14-33-328,-6-6 1,0-1-286,3-4 899,4-2 0,-2 1 0,-13 5 0,21-9 0</inkml:trace>
  <inkml:trace contextRef="#ctx0" brushRef="#br0" timeOffset="15072">22183 9271 7289,'3'6'4497,"0"-1"-1808,-3-5-2488,0 0 455,-20 33-718,9-14-437,-6 11 1,0 4-3076,4 1-3579,0 2 7153,8-19 0,4-15 0,1-4 0</inkml:trace>
  <inkml:trace contextRef="#ctx0" brushRef="#br0" timeOffset="15455">22183 9271 10972,'8'10'2448,"-1"-2"-3064,29-10-317,-21 19 933,23-8 9,-41 26 103,-6-18 313,-23 17-794,8-12-32,-1 0-654,12-6 472,30-9 1084,-2-1-81,10-2 70,-8-2 244,-5 0 605,-7 19-1185,-21 19-145,0 0 59,-4-9 1,-2-2 163,0 0 12,-4 6-220,10-11 242,7-9-107,2-1-41,6-8 139,5-3 133,9-1-1197,45-4 65,-15-2-2452,3-1 1,-1-1 1490,-2-5 1703,-10-1 0,-2 0 0,-8 3 0,2-5 0</inkml:trace>
  <inkml:trace contextRef="#ctx0" brushRef="#br0" timeOffset="15788">22564 9334 10572,'-8'-10'1336,"3"2"-2445,5 8 445,0 0-184,34-7 753,-17 6 487,37-7-9,-39 9 191,3 0 45,-17 0-165,-1 1 181,-9 5-372,-1 1-212,-26 23-48,15-10 85,-1 2 0,2 1 2,3 1 352,-4 22-125,16-15-314,3-1-3,11-13-182,3-13-396,5-3-301,2-2-1730,16-9 2609,3-6 0,-9 3 0,-8-1 0</inkml:trace>
  <inkml:trace contextRef="#ctx0" brushRef="#br0" timeOffset="16072">22754 9398 7232,'-1'8'6743,"0"-1"-7410,1-7-193,33-3 488,-15 1 27,38-6 239,-8-8 142,-8 2 12,2-2 349,-24 8 743,-15 13-551,-3 3 959,-25 30-1302,7-13-170,-1-1 0,0 3-1504,-4 14-2885,8-8 4313,26-15 0,-4-14 0,15-13 0</inkml:trace>
  <inkml:trace contextRef="#ctx0" brushRef="#br0" timeOffset="16224">23093 9419 6154,'3'5'3995,"0"-2"-99,-3-3-3356,7 18-999,-30 33-765,16-20 0,-2 1 605,-7 0 0,-2 0-438,3-4 0,0-3 209,-5 3 0,6-7 0,2-7 0</inkml:trace>
  <inkml:trace contextRef="#ctx0" brushRef="#br0" timeOffset="16473">22902 9800 8900,'-11'-4'4055,"3"1"-2229,8 3-2571,0 0 331,29-5 235,-14 3-3312,24-2 3480,-20 3 82,-7 1 1,0 3 404,-9 4 224,-22 13-537,2-3-2325,-30 15 2162,19-15 2172,-14 12-2315,25-14-53,0 8 199,17-12 1184,52 7-1374,5-12 0,-17-2 1,4-2-1640,14-8 0,0-3 1826,-18 1 0,-1-2 0,3 2 0,-4-1 0,1-3 0</inkml:trace>
  <inkml:trace contextRef="#ctx0" brushRef="#br0" timeOffset="24142">20807 9991 12092,'9'2'913,"-2"-1"-722,-7-1 280,0 0 75,40 6-177,-9-1-1304,11 1 1,12 2-1,-3-1 1184,-6 0 1,3 1-96,2 0 1,8 1 0,2 1-1,-6-1-488,-8-1 0,-4-1 0,4 1 295,-1 1 0,6 0 1,1 1-1,-1-1 1,-4 0-723,3 0 1,-4 0 0,5 1 296,1 0 0,7 1 1,2 1-1,-3-1 1,-7-2-340,-5 0 1,-6-1-1,5 0 803,12 3 0,9 2 0,-3-1 0,-14-3 0,8 2 0,-16-3 0,-1 0 0</inkml:trace>
  <inkml:trace contextRef="#ctx0" brushRef="#br0" timeOffset="27307">23410 9970 7103,'8'1'3883,"-2"0"-3247,-6-1 72,36-3-136,-17 2-59,30-2-79,-23 3-2076,6 1 1,3 0 1963,14 2-181,-8-1 1,3 2-462,2 1 0,0 0 320,-9 0 0,2-1-267,6 2 0,4 0 0,1 1-351,2-1 1,2 1 0,-3 0-287,-7-2 1,-2 1 0,1-1 458,4 1 1,1 1 0,-5-2-659,-2 1 0,-4-1-484,11 1 1587,4 1 0,-39-6 0,-5-1 0</inkml:trace>
  <inkml:trace contextRef="#ctx0" brushRef="#br0" timeOffset="27528">24448 9991 9858,'0'3'675,"0"0"53,0-3-339,49 26-1816,-32-13 1477,12 3 1,-3 1 22,-20-5 321,-2-1-394,-3-1-126,-5-1-302,-2 0-327,-32 9 0,25-11 0,-21 6 0</inkml:trace>
  <inkml:trace contextRef="#ctx0" brushRef="#br0" timeOffset="28327">25188 10097 3454,'11'2'2156,"-3"1"388,-8-3-2191,0 0-244,-21-35-109,9 20 39,-12-12 1,-4 2 158,2 11 1445,-20-3-483,6 12 410,-11 10-1918,-1 18 99,15-5 2067,21 19-2078,21-21-289,13 9-129,30-12 524,-13-3-108,-4-10 0,-1-3 116,-8-4-8,10-6 390,-18 12 153,-3 3 362,-13 25-507,-6 0-163,-2 1 0,-3 6-260,-6 18 0,0 0-217,5-15 1,0 0 386,-9 21 1,2-7 70,3-19 64,-17 5-3537,-21-35 3237,17-2-953,5-17 0,6-7-74,14-4 219,-3-21 982,32 4 0,-11 24 0,11-8 0</inkml:trace>
  <inkml:trace contextRef="#ctx0" brushRef="#br0" timeOffset="28642">25231 10202 8545,'0'5'2268,"26"9"0,10 0-2187,6-2-520,-2 3 1,1-2 195,11-7 52,0-22 236,-14 4 60,-12-10 0,-5-4-63,-11 2 235,1-15-162,-29 3-76,4 20 298,-12 2 0,-5 6 284,-14 19-209,3 8 0,3 3-412,-2 10-188,17 2 0,7 1-72,18-8-45,5 15-2435,24-24 0,7-5 740,-4 1 2019,9-6 0,-4-3 0,-23-7 1,1-5-1</inkml:trace>
  <inkml:trace contextRef="#ctx0" brushRef="#br0" timeOffset="29194">25781 10160 10930,'3'1'1913,"-1"0"-1344,-2-1-110,-25 36-260,13-16-496,-7 24 0,1 4-174,10-3 426,2-13 1,2-2-46,7-7-16,6-28-20,-1-3-191,7-12 144,-1-1-561,13-16 611,-3 8 586,13-4 1,3 1 658,-4 8-870,-5 1 1,-4 7 537,-14 21 5,-11 27-795,-1-7-277,0 29-331,8-4 648,5-17 1,3-1-111,7 16-42,-1-26 0,1-6 23,-1-11 19,20-9-47,-11-12 1,-1-2 116,13-6 28,-11 0 0,-5-1 107,-14 6 262,-3-8 48,-25 11-327,0 5 95,-17 4 400,-22 26-375,10 7-419,9 9 1,4 3-25,4 6-40,16-9 0,6-1 164,10-12-608,17 6-6858,36-27 5942,-17-3 1605,-3-11 0,-4-3 0,-17 4 0,3-7 0</inkml:trace>
  <inkml:trace contextRef="#ctx0" brushRef="#br0" timeOffset="29483">26480 10287 3057,'10'7'2548,"-1"-1"507,-9-6-2623,0 0-432,-21 32-9,11-13-296,-15 28-84,18-19 58,5 5 0,4 3-69,7 16 290,-7-16 1,5-7 0,15-22-20,-11-17 1399,8-24-1270,-5 10 154,1-2-28,2 0 431,5-1 1,2 0-497,1-1 329,-2 3 1,0 3-564,1 3 2322,-2 5-6694,15 4 2975,-16 8 1570,10 9 0,-24-3 0,2 2 0</inkml:trace>
  <inkml:trace contextRef="#ctx0" brushRef="#br0" timeOffset="29844">27030 10499 9315,'-3'-10'5326,"1"3"-4710,-44-6-279,13 18 1,-4 2-323,1-8 1,-1 2-53,-7 14 1,6 5-1965,12 2 1805,-1 7-33,17-8-1088,16 19 928,4-22-183,27 9-24,5-37 422,2-2 338,-11-4 0,-3-1 306,0 0 20,11-9 421,-28 16-399,-6 6 814,-2 0-407,-19 31-919,6-10-409,-11 31-31,13-25-439,2 12-2504,14-17 3383,6-9 0,-2-5 0,-1-10 0</inkml:trace>
  <inkml:trace contextRef="#ctx0" brushRef="#br0" timeOffset="30027">27453 10287 12924,'-3'-9'2106,"-36"40"0,-9 20-2689,15-10 265,8-8 0,-6 7 0,1 1 1,7-5-562,8-3 1,4-1 878,-6 18 0,2-4 0,4-7 0,4-7 0</inkml:trace>
  <inkml:trace contextRef="#ctx0" brushRef="#br0" timeOffset="30197">27390 10689 13165,'0'5'2207,"0"-1"-1398,-38 31-2044,12 1 804,4-13 0,1 0-3915,3 10 4346,16-30 0,2 0 0,0-6 0</inkml:trace>
  <inkml:trace contextRef="#ctx0" brushRef="#br0" timeOffset="30745">27496 10372 15008,'5'6'1596,"-1"-1"-2809,-4-5 911,0 0-532,50 39 375,-31-14 1,-1 2-1117,12 12 0,-2 2 1603,-12-11 0,-6-1 25,-9 11-274,-34 4 543,13-22 18,-7 3 0,-3 0 371,-15 12-540,23-14 0,2 0-171,-13 17-121,31 5 113,15-27-45,29 12 58,7-22 1,3-4 1009,-16 0 0,1 0-1091,19-3 1,0-3-201,-19-6 1,-3-3 508,0-2 1,0-4-48,11-9 0,-5-4 419,-2-10-544,-13 1 99,-51 28 184,-23 26-274,14-4-1165,9 6 1,4 2 1131,11 2-37,0 18-194,35 15-55,-5-16-188,11-9 1,3-4-74,8-9-215,-6-7 0,4-3-1983,1-12 0,-1-4 1711,18-1 997,-21-6 0,-8 0 0,-18 6 0,-1 0 0</inkml:trace>
  <inkml:trace contextRef="#ctx0" brushRef="#br0" timeOffset="30860">28342 10986 830,'1'11'5208,"0"-2"-1641,-1-9-3782,22 42-427,-12-28 870,9 10 0,1-3 0,-12-18 0,9 0 1</inkml:trace>
  <inkml:trace contextRef="#ctx0" brushRef="#br0" timeOffset="32677">20468 10520 11160,'-10'-9'1966,"1"1"-1352,9 8 133,0 0 404,-60 18-1340,33-1 295,-17 9 1,1 3-28,16 12-109,5-6 1,4 5-1970,11 3 0,3 0 1923,-1-13 1,5 0-215,15 8 1,9-9-25,22-27 212,2-20 0,0-6 102,-20 8 0,-3-3-276,13-21 1,-6 0 410,-16 5 89,0-19-59,-19 9-434,-1 13 1966,-15 2-3218,7 26 1521,-13 4 0,16 1 0,-5 3 0</inkml:trace>
  <inkml:trace contextRef="#ctx0" brushRef="#br0" timeOffset="32928">20532 10689 10172,'5'11'3175,"-1"-2"-2572,-4-9-46,-3 30-406,1 2 0,2 4-277,1-4 0,1 0 77,-1 6 0,3-5-102,8-7-101,1-15 619,7-13-269,-2-3 89,17-35-117,-11 1-84,-3 1 0,0-1-120,1-3-99,2-6-133,-16 32-166,-2 3-245,-2 3-2277,0 2 3054,-3 5 0,1 0 0,-2 3 0</inkml:trace>
  <inkml:trace contextRef="#ctx0" brushRef="#br0" timeOffset="33227">20807 10837 6820,'3'3'3996,"0"-1"-2591,-3-2-1052,62 14-686,-35-15 96,16 2 1,-2-3 90,-17-14 292,8-14 1582,-20 1-1440,-6 7 244,-21 2-255,-3 17 331,-24 8-236,9 12 1,0 4-214,-13 6-81,12 3 1,5 1-149,16-4-171,1 18-817,27-8 467,-1-9-1068,13-15 0,4-6-117,3-10 117,25-8 1659,-14-14 0,-22 13 0,3-5 0</inkml:trace>
  <inkml:trace contextRef="#ctx0" brushRef="#br0" timeOffset="33479">21188 10816 14677,'-17'50'-121,"0"1"1,5-17 0,2-3 120,-2 24 56,9-32 107,0-9-469,1-6 83,4-10-354,6-18 430,2 1 145,15-20 183,-5 13 0,1 1-181,9-12-461,-6 9 0,-1 2-1491,-7 8 1952,10-1 0,-17 11 0,1 8 0</inkml:trace>
  <inkml:trace contextRef="#ctx0" brushRef="#br0" timeOffset="34129">21802 10732 9365,'5'4'2783,"-1"-1"-2427,-4-3 656,0 0-38,-6-31-974,1 23-4190,-15-23 4235,5 36 1030,-25 13-800,2 13 1,-1 6-276,12-13 0,0 2-380,-4 7 0,-1 4 0,5-3 128,-2 14-34,8-10 1,1 3-89,5 3 0,2 0 8,1-4 1,1-1 61,1-1 0,2-3 454,1 1-150,3-29 0,2-1 0,-1-8 0</inkml:trace>
  <inkml:trace contextRef="#ctx0" brushRef="#br0" timeOffset="34295">21421 10986 14960,'6'8'969,"0"-2"-1358,-6-6-3537,95-1 1616,-57 2 1798,2 0 0,7-1 0,-11 1 0,-15 1 1,3 1-1</inkml:trace>
  <inkml:trace contextRef="#ctx0" brushRef="#br0" timeOffset="34446">21844 11112 11317,'-8'-2'2884,"2"0"-2705,-13 20 1,-1 10-2849,1 7 1302,-2-8 1,1-1-2809,11 0 4175,10-23 0,0-2 0,0-1 0</inkml:trace>
  <inkml:trace contextRef="#ctx0" brushRef="#br0" timeOffset="34600">21886 10753 12647,'9'6'2579,"-2"-2"-2579,-7-4-1341,0 0-4089,48 5 5430,-28-2 0,29 3 0,-40-4 0</inkml:trace>
  <inkml:trace contextRef="#ctx0" brushRef="#br0" timeOffset="34828">22373 10816 11980,'7'5'4895,"-1"-1"-4335,-24 17 0,-10 6-378,1 2-164,3-2 0,-4 6 0,0-1-322,-4 10 0,3-1 63,4-7 0,0 0-822,-10 15 1,5-5-301,9-14-366,-5 10 666,20-32 0,3-3 1,2-5-1</inkml:trace>
  <inkml:trace contextRef="#ctx0" brushRef="#br0" timeOffset="35030">22437 10901 6784,'8'8'4258,"-1"-1"-3070,-28 23-570,-3 10-618,8-15 0,0 1-258,-5 13 1,2-3-168,3-2-138,-9 19-174,13-29-7538,-12 17 8275,11-21 0,-5 8 0,14-25 0</inkml:trace>
  <inkml:trace contextRef="#ctx0" brushRef="#br0" timeOffset="35281">22098 11028 11359,'-9'-9'3512,"1"2"-2082,8 7-2264,71 27 299,-36-16 119,9 5 1,5 0 415,-2-8 0,-6-2 0,-7 0 0,0-1 0,-1-1 0</inkml:trace>
  <inkml:trace contextRef="#ctx0" brushRef="#br0" timeOffset="35443">22564 11261 12988,'-5'-2'1995,"1"0"-1682,-37 36-64,19-14-1438,-12 15 1,0 2-915,15-12-5038,-7 16 7141,24-33 0,1-4 0,1-3 0</inkml:trace>
  <inkml:trace contextRef="#ctx0" brushRef="#br0" timeOffset="35678">22606 11007 13642,'4'0'-598,"0"0"-286,-1 42-1228,-3 0 1168,-6 10 1,-3 4 1090,0-17 0,-1-3-147,-2 1 0,0-2-630,-4 1 630,23-31 0,-6 0 0,10-8 0</inkml:trace>
  <inkml:trace contextRef="#ctx0" brushRef="#br0" timeOffset="36178">22775 11261 7013,'5'3'4906,"-1"-1"-2895,-4-2-1913,-2 30-5700,-7-1 5594,2 16 1302,-7-4-1834,12-8 1054,4-9-520,21-4 6,0-18-36,31-3 95,-19-8 0,0-2-101,-6 4 0,0-2 127,15-14 0,-6-2 160,-12 2 71,7-10-11,-28 21 944,-11 2-1249,-2 6-6,-19 6 15,8 6-60,-16 15 1646,14 2 1,0 4-1659,-1 5 0,1 1 28,1 0 0,1 0-218,5-2 1,2-3 37,-1 7-2204,-6 3 1,-3 0 2203,-3 1-951,-4-3 1,-2-5 997,1-20 439,-23-6 379,25-20 0,2-4-641,-11-3 590,16-9 1,9-4-421,25-1 949,23 3 1,10 5-1344,-4 13 1,2 5-104,9-5 1,-1 5 1476,-16 9 1,-2 3-1160,16 7 0,-28-7 0,9 4 0</inkml:trace>
  <inkml:trace contextRef="#ctx0" brushRef="#br0" timeOffset="36513">19812 11091 13698,'40'10'911,"-1"-1"0,1 1 1,2 1-1,-1 0-550,3 1 0,4 2-843,-4-2 0,6 1 1,4 2-1,5 2 519,-14-5 1,4 1-1,2 1 1,2 1-1,2 0 1,1 1-1,0-1 1,-1 1-416,-1 0 1,2 0 0,-1 1-1,2 0 1,0 0 0,1 1 0,0 0-1,0 0 1,2 0 316,-7-2 0,1 0 1,1 1-1,0-1 1,1 1-1,0 0 1,1 0-1,-1 1 1,0-1-1,1 1 1,-1 0-307,-2 0 0,1 0 0,1 1 0,1 0 1,0 0-1,-1 0 0,0 0 0,-1 0 1,-2 0-1,-2-2 0,-3 0 0,-2-1-105,12 4 0,-4-1 1,-4-1-1,-1 0 0,1-1 1,1 2 131,7 1 0,3 2 1,0 0-1,-2 0 0,-6-3 1,-9-4-923,9 3 0,-11-4 680,12 4 582,-11-5 0,-35-11 0,-8-2 0</inkml:trace>
  <inkml:trace contextRef="#ctx0" brushRef="#br0" timeOffset="48537">20743 12192 7797,'-43'-9'754,"0"0"1,0 0 0,7-2 0,-3-4-610,-6 0 0,-11-3 0,-4-2 0,2-1 0,10 1-497,7 1 1,6 0 0,-3-8 587,1-4 1,-5-7-1,-3-6 1,-1-3-1,2 1 1,4 2-1,7 7-616,-4-8 0,8 5 0,-1-8 336,7 9 1,-1-7 0,-2-4 0,0-3 0,1 0 0,2 2 0,4 3 0,4 8-8,0-10 1,7 6 0,6-8 80,6 8 1,4-9-1,3-4 1,3-4-1,2 1 1,1 2-1,-1 5 1,0 8-439,2 0 0,0 7 0,3 1 0,3-4 482,-2 1 1,3-6-1,2-2 1,2 0-1,1 2 1,1 5-1,1 7-19,14-2 0,4 8 1,-1 5-1,0 1-330,1-5 1,-1 3 0,14 2 279,-21 12 0,6 0 1,5 1-1,5 0 0,4 0 1,2 1-1,1 1 1,1 1-1,-1 1 0,-2 1 1,-3 1-1,-3 2-166,3 1 1,-2 3 0,-2 2 0,0 1-1,-1 0 1,0 2 0,2-2 0,1 1-1,3-2 152,-9-3 1,1-1 0,2-1 0,0-1 0,2-1 0,0 1 0,0 0 0,1 2-1,-1 1 1,0 3 0,0 2 0,-2 3 0,0 4-48,-1 4 0,2 4 0,1 3 0,0 3 0,0 2 0,-1 3 0,0 0 0,-1 1 0,-3 1 0,-1-2 0,-3 0 0,-2-1 0,-4-3 0,-4-2-120,16 12 1,-10-4-1,-4 0 1,0 2-1,6 6 168,-6-8 1,4 4 0,4 2 0,2 2-1,-1 2 1,0 0 0,-4 0 0,-5 0 0,-7-3-1,-7-1 142,-5 6 0,-8-2 0,-6 0 1,-5 2-1,-2 6-179,-1-6 1,-4 5-1,-3 3 1,-2 2-1,-2 2 1,-1-1-1,-1-1 1,-1-2 0,-1-3-7,-2 3 0,-3-3 0,-1-1 1,-1-2-1,-1 1 0,0 1 0,0 1 59,4-3 1,1 2-1,2 2 1,-1 1-1,-2-1 1,-2-2-1,-4-4 1,-4-4-1,-6-6 140,-4-7 1,-5-5-1,-6-2 1,-3-4-1,-2-2 1,-3-3-1,0-2 1,1-1-1,0-1 1,4-2-1,2 0 72,-10-1 1,3-3 0,1-4 0,1-2 0,-1 0 0,-1 1 0,-4 1-183,8 2 1,-2 2-1,-2 0 1,-2 1 0,0-1-1,0 0 1,2-1 0,1-1-1,2-2 1,3-2 85,-2-3 1,2-1-1,3-1 1,1-2-1,0-2 1,-1-1-1,-2-1-137,3-2 0,-2-1 0,-1-2 0,-1-2 0,1 0 0,0 0 0,2 0 0,3 1 0,2 1-187,-9-3 1,6 2 0,1 0 0,-1-2-1,-6-1 181,4 0 1,-4 0-1,-4-3 1,-1 0-1,1 0 1,1-1-1,4 0 1,5 0-37,-4-4 0,4-2 0,4 1 0,2 0 1,0 1 244,0 1 0,2 3 1,1-4-1,-2-10-243,12 5 1,-2-6 0,-2-7-1,0-3 1,0-3 0,1 0 0,2 0-1,1 3 1,4 3 0,3 6 25,-6-14 0,6 8 1,3-1-1,0-9 2,5 10 1,-2-8 0,-1-4 0,1-3 0,2-1 0,1 1-1,4 4 1,4 6 0,5 8-171,10-14 0,10 9 0,3 0 183,-4 0 1,1 0 0,5-1 0,10 0-3,-1 15 0,9-2 0,5 1 0,4-1 0,1 2 0,0 1 0,-4 3 0,-4 2-18,-1 0 0,-5 4 0,-1 2 0,5 0 1,7-2-63,-7 6 1,5-2 0,6-1 0,2 0 0,4-1 0,1 0 0,0 1 0,0 2 0,-2 1 0,-4 2 0,-3 3 0,-6 3 79,14-1 0,-10 5 0,-1 3 0,4 2 0,10 1-4,-18 2 0,5 0 0,4 1 1,5 2-1,2-1 0,3 2 1,1 0-1,0 0 0,1 1 1,-2 0-1,-2 0 0,-2 1 1,-3-1-1,-5 1 0,-5-1 17,17 3 0,-8 0 0,-4 1 0,-1 0 1,3 3-1,8 1-25,-14-3 0,5 2 1,3 1-1,4 1 0,2 0 1,0 1-1,1 1 1,-2 0-1,-2 0 0,-3 1 1,-4-1-1,-5 1 1,-7-1 4,19 9 1,-11-2 0,-6 5-1,2 13 9,-16-6 0,0 6 0,1 7 0,-1 5 0,0 2 0,-1 3 0,-1-1 0,-2 0 1,-2-4-1,-2-3 0,-3-6 21,2 8 0,-3-6 0,-4-3 0,-3 5 0,-1 7-26,-4-10 1,-1 6 0,-1 5-1,0 4 1,-2 2 0,-1 1-1,-1 0 1,-2-2 0,-1-3-1,-2-5 1,-2-5 0,-1-8-33,-11 14 1,-3-12 0,-6-3-1,-10 4 136,9-13 0,-8 3 1,-4 2-1,-5 1 0,-2 0 1,-2 0-1,-1-2 1,2-1-1,2-3 0,4-2 1,4-5-56,-7 3 1,5-6-1,2-3 1,-4-1-1,-6 2 2,6-2 1,-6 1 0,-4 1 0,-4 1-1,0-1 1,0-1 0,1-1 0,3-2 0,5-2-1,7-4-34,-11 0 0,8-5 0,3-1 0,-4-1 107,1 2 1,-1 1 0,-2-1 0,0-2 0,-1-2-910,-8-3 0,-4-3 0,1-2 0,2 0 0,4-2 802,7 0 0,4-1 0,1 0 0,-2 0 0,-13 0 0,-3 0 0,4 0 0,11-1 0,15-6 0,0 0 0</inkml:trace>
  <inkml:trace contextRef="#ctx0" brushRef="#br0" timeOffset="50187">24194 11218 12916,'7'11'1126,"43"-3"-1126,-22-8-179,14 0 0,1 0-1144,0 0 718,12 1-8442,-11 3 9047,-27-2 0,6 2 0,-26-3 0</inkml:trace>
  <inkml:trace contextRef="#ctx0" brushRef="#br0" timeOffset="50851">24215 11345 7660,'-6'-5'5519,"2"2"-5160,4 3-230,0 0-185,37 14-25,-11-8-208,12 2 0,10 1 1,-7-2 69,6-1-26,6-1 0,-8 0 228,-32-3 29,-43 4-12,7-2 158,-16 2 0,-1 1-21,10 0-61,-20 10-76,39-12 53,-1 6 3,17-8 3,10 4-1804,15 2 0,2 1 1742,6 2-307,1 1 0,-4 1 347,-20-4 769,-21 24-761,-9-20-20,-14 6 0,-2-2-44,2-6-574,-2 1 1,3-2 458,13-4 39,-6 5 187,25-8 3244,33 7-3445,-15-5 505,32 11-525,-34-7-98,2 6 210,-13-4 824,-17 26-399,-3-15 35,-15 17 297,-8-15-416,9-7-864,-21 17-57,36-22 572,-5 6 25,29-17 479,37-16-397,-27 7 69,29-14-151,-43 12-59,-1-2-2997,-6-15 1754,-4 12 1302,-3-18 0,1 25 0,0-3 0</inkml:trace>
  <inkml:trace contextRef="#ctx0" brushRef="#br0" timeOffset="51133">24680 11557 12095,'13'2'2552,"-4"0"-2687,-9-2 132,0 0-750,68 15 681,-46-6-1984,17 3 0,-5 4 2190,-28 0 880,-2 6-1384,-37 25-134,17-24-497,-8 3 0,1-4-346,7-12 199,-1 0 1148,5-7 0,7-1 0,-1-1 0</inkml:trace>
  <inkml:trace contextRef="#ctx0" brushRef="#br0" timeOffset="51265">24723 11769 11933,'28'-13'689,"0"1"0,7-2 0,-2 2-742,1 3-45,13-3-720,-13 4 0,-2 0-25,-2 1-1461,18-5 853,-45 11 1451,-8 1 0,4 0 0,-4 0 0</inkml:trace>
  <inkml:trace contextRef="#ctx0" brushRef="#br0" timeOffset="51416">24850 11769 1974,'-5'17'2632,"1"-4"126,4-13-3066,0 0-4933,97-9 4191,-62-1 1261,26-3 1,-5-1 0,-41 3-1,2-4 1</inkml:trace>
  <inkml:trace contextRef="#ctx0" brushRef="#br0" timeOffset="51533">25122 11727 6535,'19'-23'4541,"-3"6"-3427,-28 45 1,-8 12-1188,6-13-515,-6 18 0,0-1-610,12-21 1198,2 7 0,5-20 0,3 0 0</inkml:trace>
  <inkml:trace contextRef="#ctx0" brushRef="#br0" timeOffset="51689">25379 11684 13333,'6'3'2028,"-2"-1"-1788,-33 34-18,1 4-409,7-11 1,-1 2-564,-8 19-20,12-17-2449,0 7 1234,6-13 1985,-4 4 0,10-22 0,1-2 0</inkml:trace>
  <inkml:trace contextRef="#ctx0" brushRef="#br0" timeOffset="51852">25485 11938 13790,'0'11'-976,"0"-2"0,0-9 0,0 0 0</inkml:trace>
  <inkml:trace contextRef="#ctx0" brushRef="#br0" timeOffset="52537">23940 12086 10542,'16'6'899,"18"-1"0,12-2 0,-3-1-674,-9 1 1,1-1-710,16 1 1,7 1-1,0 0 421,-5 2 1,0 1-1,-3 0-15,-9-2 1,-2 0 0,8 3 77,-1-1 0,9 3 0,5 1 0,2 0 0,-2 0 0,-6-1 0,-9-1 0,-1-1 0,-8-2 0,6 2 0,11 2 0,0 1 0,0-1 0,0 1 0,0-1 0</inkml:trace>
  <inkml:trace contextRef="#ctx0" brushRef="#br0" timeOffset="54685">26501 11748 5226,'9'5'3066,"-2"-1"-917,-7-4-1356,0 0-356,19 2-437,-10-1 348,24 3-354,-21-2 998,31 8-1135,-25-5-47,23 9 1238,-29 5-869,-2-5 126,-14 16-240,-5-13-65,-5 7-4320,-21 23 3878,19-25-3240,-17 27 2167,27-40 948,1 3 0,4-10 0,1-2 0</inkml:trace>
  <inkml:trace contextRef="#ctx0" brushRef="#br0" timeOffset="54884">26966 11832 3727,'13'4'2322,"-4"-1"951,-9-3-3273,-21 35-1245,3-2 1110,3-7 1,0 0 934,-5 11-1231,9-14 2111,2-3-6121,-2 8 3097,6-14 1344,-1 5 0,6-15 0,0-3 0</inkml:trace>
  <inkml:trace contextRef="#ctx0" brushRef="#br0" timeOffset="55185">27136 11874 11670,'-2'-2'1756,"42"-1"-2093,-15 5 79,10 1 1,1 1 120,-7 5 461,-6 12 1,-7 5-742,-18 7-190,4 15-456,-38-16 0,26-24 0,-10 5 0</inkml:trace>
  <inkml:trace contextRef="#ctx0" brushRef="#br0" timeOffset="55352">27347 11959 11432,'7'10'4223,"-2"-3"-4223,29-13-294,2 2-54,19-4-2121,-22 5 1,-3 1 1228,-7 1 1240,1 1 0,-26 0 0,-7 2 0</inkml:trace>
  <inkml:trace contextRef="#ctx0" brushRef="#br0" timeOffset="55637">27390 12065 14369,'48'0'-1373,"1"-1"1,0 1-1,-5 0 1,-1 0-1,-10-3 788,-7-9 165,-4-1 17,-3-1 1884,14-14-907,-19 16 630,8-8-182,-22 21-6,-4 3 1609,-34 39-2564,18-21-61,-3 4 0,2 0-215,7-8-189,3-1-266,3-2 670,3 2 0,2-9 0,2 1 0</inkml:trace>
  <inkml:trace contextRef="#ctx0" brushRef="#br0" timeOffset="55787">27877 12002 4340,'4'16'2297,"-1"-4"377,-37 20-4009,4 7 819,7-16 0,1 2 516,4 6 0,4-4 0,7-11 0,-1 9 0</inkml:trace>
  <inkml:trace contextRef="#ctx0" brushRef="#br0" timeOffset="56252">28067 11938 12787,'7'1'2817,"-2"0"-2321,-5-1 41,0 0-985,2 11 378,-4-3-11,0 11-238,-6 0-1045,-3 11 751,4-12-1003,2 7 790,10-23-448,29 1 2528,-19-1-890,17 1 54,-30 1 150,-37 35-750,18-18 14,-8 7 0,0 1 50,9-7-153,-6 29 134,19-32-381,7 16 47,10-32-187,7 0-3627,28-22 4778,-27 9 1674,19-23-1559,-38 21-2334,-5-6 1480,-10 9-1232,-8 0-289,0 2 1767,-4 2 0,16 3 0,-2 1 0</inkml:trace>
  <inkml:trace contextRef="#ctx0" brushRef="#br0" timeOffset="56536">28384 12150 5252,'-12'2'874,"3"0"1588,-27 31-3434,15-4 556,-1-6 1,0 1 1009,6 6-995,7-6 1488,5-13-631,13-1 2841,2-14-3538,23-7 0,5-2 505,-4 2 112,11-3 1,-2 0-377,-20 8 0,6-5 0,-25 9 0,-4-1 0</inkml:trace>
  <inkml:trace contextRef="#ctx0" brushRef="#br0" timeOffset="56735">28173 12467 12888,'26'36'82,"0"-1"0,0-7 0,-11-3-82,-45-2 0,20-17 0,-7 0 0</inkml:trace>
  <inkml:trace contextRef="#ctx0" brushRef="#br0" timeOffset="56907">28787 12171 12672,'1'9'2714,"0"-2"-1989,-1-7-353,0 0-5317,-27 7 3145,17-1-838,-23 9 2638,28-7 0,0-1 0,4-5 0</inkml:trace>
  <inkml:trace contextRef="#ctx0" brushRef="#br0" timeOffset="57086">28787 12171 8270,'1'9'3699,"0"-2"-2360,-1-7 2954,0 0-4363,54 23-1806,-16-3 1608,-6-5 1,-1-1-1853,-3 3 207,-24-15-36,0 1 1949,-3-1 0,0-1 0,-1 0 0</inkml:trace>
  <inkml:trace contextRef="#ctx0" brushRef="#br0" timeOffset="57373">28575 12361 12036,'-5'-8'1518,"32"16"0,12 7-1588,-4-2-2895,19 8 1,1-1 2499,-15-9-1033,19 4 1812,-35-10-2635,1 0 2816,-21-5-660,-36-4 940,11 6 190,-9 2 0,-1 1-167,0 10 3263,-12 10-3425,6 6 0,1 3-807,3-3-240,0 4 1,5-3-413,22-17-1084,0-1 1907,16-13 0,-7-1 0,7-3 0</inkml:trace>
  <inkml:trace contextRef="#ctx0" brushRef="#br0" timeOffset="57638">28850 12573 9424,'10'3'3688,"-2"0"-2976,-30 30-1135,-5 11 156,10-17 1,0 0-59,-13 21 171,16-27 154,0-5 305,-10-5 3,10-7-154,-9-11-786,22-20 629,3 3-20,23-5 1,7 1-132,10 11-282,-10-1 1,-1 3-413,13 13 0,-33 2 0,7 1 0</inkml:trace>
  <inkml:trace contextRef="#ctx0" brushRef="#br0" timeOffset="57753">29083 12848 15543,'6'9'-751,"-1"-3"751,-5-6 0,0 0 0,0 0 0</inkml:trace>
  <inkml:trace contextRef="#ctx0" brushRef="#br0" timeOffset="58003">29591 12509 14137,'-32'-4'1386,"0"0"0,1 14-3237,2 33 1851,36-14 95,16-3 1,5-7 46,-6-16 1,6-1-2049,2-28-296,-15 11 2202,1-12 0,-3 0 0,-8 13 0,5-12 0</inkml:trace>
  <inkml:trace contextRef="#ctx0" brushRef="#br0" timeOffset="58287">29803 12446 3741,'17'20'2454,"-3"-3"937,-14-17-2893,0 0-366,-9 50-211,1-24-547,-5 10 1,-4 9 0,0-8 11,-7 2-802,-13 4 1,-1-5 186,6-24 435,-10-5 1,-1-2 1277,13-3 955,-4 1 0,4 2-293,15 2 2500,-12 37-4707,46-17 501,-7 13 560,26-34 0,16-12 0,-8 1 0,-5 2 0,13-7 0,-1 0 0</inkml:trace>
  <inkml:trace contextRef="#ctx0" brushRef="#br0" timeOffset="58502">30226 12467 12683,'5'2'1113,"-1"0"-503,-4-2-3,36 23-570,-20-8 33,27 21-9,-33-12-212,-7 24-126,-8-18-2157,-24 3 1,-7-4 627,6-12 1635,-9-3 0,4-5 1,24-10-1,0-2 1</inkml:trace>
  <inkml:trace contextRef="#ctx0" brushRef="#br0" timeOffset="58925">30014 12700 9810,'-18'51'5237,"18"-29"-5573,-11 10 0,4-2-148,16-14 61,10 4-2219,17-8 1,3-3 2678,1 2 66,11 0 1,2-2-1562,-19-4 1,-4-1 1586,16 2 1173,-5 1-56,-44-4 921,-28 11 1,-8 3-1930,3 0-267,-14 5 0,-1 2-41,4 4-471,16-1 1,2 0 299,-1 2 3227,6 12-2991,28-35 288,47-5-129,-26-6-133,10-2 0,-3-3 7,-13-3 61,2-6-232,-14-15-383,-11 10-5321,-7-19 2770,-1 25 2342,2-1 1,9 15 0,1-1 0</inkml:trace>
  <inkml:trace contextRef="#ctx0" brushRef="#br0" timeOffset="59157">30565 12827 14062,'3'9'1553,"0"-2"-1553,-3-7-106,0 0-1980,70 23 1831,-48-11 186,18 3 0,-6 2 69,-28-3 525,-7 7-865,-25 0 1,-10 0-9492,-6 5 9799,5-7 1,2-5-1,11-9 1,19-5 0</inkml:trace>
  <inkml:trace contextRef="#ctx0" brushRef="#br0" timeOffset="59287">30565 13039 10099,'14'10'3256,"-3"-2"-4295,-11-8 1039,46 39 0,-34-29 0,11 10 0,0 0 0</inkml:trace>
  <inkml:trace contextRef="#ctx0" brushRef="#br0" timeOffset="59454">31094 12912 2629,'15'-2'5159,"-3"2"-1684,-12 0-2739,-59 50-778,28-23-2156,-6 12 0,-8 11 0,8-8 118,3 0 438,1 4 1,5-6 1641,24-30 0,0-2 0,4-8 0</inkml:trace>
  <inkml:trace contextRef="#ctx0" brushRef="#br0" timeOffset="59704">31284 12975 12756,'4'7'2808,"-33"9"1,-10 1-2809,12-2-112,-17 6 0,2 3 51,26-4-225,5 32 208,13-30-297,17 21 139,0-32-111,11 1-3706,-5-5 1247,10-1-1072,-3-3 2372,-3 0 1506,-9-3 0,-15 0 0,-2 0 0</inkml:trace>
  <inkml:trace contextRef="#ctx0" brushRef="#br0" timeOffset="60003">31200 13293 6683,'-12'-5'4032,"3"0"-2526,9 5-1859,0 0-1002,7 37 1156,-2-24 527,9 40 700,-10-32-494,-3 5 985,-24 9-1287,5-16-270,-4 2 1,0 0-939,-3 6 713,0-1 62,13-1 663,15-15 546,18 7-728,-7-11-210,31-2-229,-25-10-2029,21-29 52,-34 17 1024,0-19 1112,-40 13 0,18 13 0,-11-4 0</inkml:trace>
  <inkml:trace contextRef="#ctx0" brushRef="#br0" timeOffset="60854">26331 12425 11784,'10'8'1095,"-2"-2"-318,41 0-1524,-9-1 992,2 1 0,4 1 103,-11-2 1,5 2-76,2 2 1,11 4-1,6 2 1,2 1-1,-3-1 1,-6-1-772,-6-2 0,-5-1 0,2 0 0,7 3 501,-8-2 0,7 2 1,5 2-1,3 1 1,1 0-1,1 1 0,-1-1 1,-4-1-1,-4 0 1,-6-3-24,12 5 0,-9-2 1,-1-1-1,9 4-30,-9-4 0,5 1 0,4 2 0,3 1 0,1 1 0,0-1 0,-2 0 0,-1-2 0,-5 0-237,6 1 1,-3-1-1,-2 0 1,0-1 0,0 0-1,3 1 297,-2 0 0,1 0 0,0 0 0,2 0 0,0 1 0,1 0 0,2 1 219,-5 0 1,2 0 0,3 0 0,0 2 0,0-1 0,-1 0 0,-2 0 0,-3-1 0,-4-1-375,8 2 0,-7-2 1,-3 0-1,5 2 0,8 4 107,-18-6 0,5 3 1,3 1-1,4 3 1,3 0-1,1 2 1,0 0-1,1 1 1,-1-1-1,-1 0 1,-3-1-1,-3-2 0,-3-1 1,-5-2-295,13 6 0,-7-2 0,-3-2 1,-2 0-1,3 1 0,3 3 295,-2-2 0,5 2 1,2 2-1,2 1 0,-1 0 1,-2-1-1,-4-3 0,-5-2 1,-7-4-149,8 5 0,-7-4 0,-11-6 848,-9-5-3082,-26-32 2419,-27-12 0,-5-3 0,0-7 0,5 12 0,1 1 0</inkml:trace>
  <inkml:trace contextRef="#ctx0" brushRef="#br0" timeOffset="62038">26522 11345 11902,'3'11'3837,"0"-2"-3678,-3-9 118,-40 4 394,7 9 0,-7 6 1,1 0-723,-14 2 1,-1 2-22,12-4 0,-1 2 0,8 4-1045,6 15 0,13-2 672,14-7 95,10 28 226,18-34 124,-5-7-3392,4 2 3546,-11-8 852,-12 0-670,-37 16-331,1-7-765,-10 4 0,-10 5 1,7-3 728,20-11 0,0 1-491,-12 8 1,-5 3 0,12-4 361,16-4 1557,0 23-1290,10 6 44,-6-8 0,-1 1-98,4-9 0,-4 1-198,-20 9 1,-11 3-1,5-8 955,17-17 1,-1-1-2438,-12 7 0,-5 3 0,10-11 123,14-14 1504,1-6 0,12 0 0,1-2 0</inkml:trace>
  <inkml:trace contextRef="#ctx0" brushRef="#br0" timeOffset="69223">19685 10922 6401,'7'-43'550,"1"0"1,0 15 0,1-3-292,1-7 0,2-9 0,0 0 0,2 5-1202,7-6 1,3 2 1023,-2 6 0,3-2 0,0 4 46,9-5 1,1 5-1,3-2 1,5 0-237,-11 13 1,4-1-1,2 0 1,3 1 285,6-1 1,4 0-1,3 1 1,0 0 0,-2 1-327,-8 3 1,-2 1-1,0 0 1,2 1-1,4 0 220,-1 3 1,5-1 0,3 0-1,0 1 1,-1 1 0,-2 1-1,-6 4-72,5-1 1,-5 4 0,-1 1 0,3 0 16,0 0 0,2-1 1,2 2-1,0 0 0,0 1-140,0 3 1,1 1 0,0 1 0,1 1-1,0 1 149,4 2 0,0 1 1,1 1-1,0 1 0,0 0-11,0 0 0,0-1 0,0 1 0,0 2 0,-1 0-4,-2 2 1,0 1 0,-1 0 0,-1 3 0,1 2-18,-2 1 0,0 0 0,-1 4 1,1 2-1,1 6-162,-10-1 0,2 4 0,1 4 0,0 2 0,0 1 1,-1-1-1,-2-1 0,-1-2 101,2 0 1,-1-3 0,-2 0 0,0 0 0,-1 4 0,0 4-43,-6-1 0,1 3 1,1 4-1,0 1 1,-2 2-1,-2-1 1,-2-2-1,-5-2 1,-5-5-27,0 8 0,-8-5 0,-3 1 0,-1 6-9,-2-2 0,-2 5 0,0 4 0,-2 2 0,-2-2 0,0-3 0,-2-6 145,-1 2 0,-2-6 0,-2 0 0,-2 4 95,-2 3 0,-3 5 0,-2 2 0,-1 0 0,-1-5 1,0-8 67,-6 2 0,-1-8 1,-5 1 13,0-4 1,-4 2-1,-3 0 1,0-2-1,2-5 46,-5 2 1,1-6-1,-6 2-133,1-4 0,-6 3 1,-2-1-1,0-2 1,5-2-2,-7 0 1,4-3-1,-9 1 83,12-6 1,-6 1-1,-5 1 1,-2-1-1,1 0 1,3-2-1,6-1-30,-6 0 1,6-2-1,-1 0 1,-9-1 21,11-2 1,-5 1 0,-4 0 0,-3-1 0,-2 1 0,0-2 0,1 0 0,1-2 0,3-1-84,-4-2 0,1-2 0,1-1 0,0-2 1,1 1-1,0-1 0,-1 1-88,0 1 1,-1 1 0,1 0-1,0 0 1,-1-2 0,0-1-1,0-2-92,5-1 0,-3-3 0,0 0 1,-1-2-1,2 0 0,3-1 0,3 0 1,5 1 80,-7-4 1,7 0-1,2-1 1,-4-4-7,1 1 1,-3-4 0,-3-1-1,2-1 1,3 1 0,4 0 273,-9-5 1,6-1-1,-3-6-312,11 6 1,-3-4-1,-2-3 1,2-2-1,4-4 1,6-1-209,9-2 0,4-4 0,4-1 1,3-3-1,3 0 0,0-2-168,2 3 1,1-3-1,2 0 1,2-2-1,3 0 1,3 1-1,4-1-234,3 3 1,4-1-1,3-1 1,2 0 0,3 1-1,1 2 1,1 2 0,0 3 671,6-5 0,3 3 0,1 2 0,1 3 0,0 2 0,-1 3 0,8-7 0,0 3 0,-1 5 0,-5 8 0,-2 7 0,0 1 0</inkml:trace>
  <inkml:trace contextRef="#ctx0" brushRef="#br0" timeOffset="70441">23389 10837 11577,'9'5'1325,"-1"-1"-1265,48-22 128,-23 8-53,18-5 1,3 1 24,-1 1-44,-4 3 0,0 1-1926,-19 3 0,0 1 1819,10-2 1,4 0-1,-5 0-72,-8 3 0,-1-1 40,22-4 0,0-2-3131,2-7 2062,-12 3 1092,-18-12 0,-21 20 0,-6-6 0</inkml:trace>
  <inkml:trace contextRef="#ctx0" brushRef="#br0" timeOffset="70678">24024 10604 11244,'-6'-3'2291,"1"0"-2246,5 3-6,0 0 152,37 2-228,8 5 169,11 0 442,-5 8-3742,-34-7 4106,-2 11-737,-13-9-1981,-13 12 1595,-2-10-1514,-32 14 382,18-13 1245,-2-1 1,1-2 0,13-5 0,-8 1-1</inkml:trace>
  <inkml:trace contextRef="#ctx0" brushRef="#br0" timeOffset="71591">24998 10922 4811,'-4'-1'3757,"1"0"-2533,-44-8-616,18 0-242,-6-1 1,0-1 121,-8-12-34,-2-5-3385,-1-5 3338,6-4 1,-1-7-307,15 11 1,1-2 0,1-4 125,3 1 1,1-5-1,1 0 1,4 2-232,-2-1 0,4 1 1,9-2-127,8-3 1,8-3-1,6 0 1,5 5 80,9 4 1,7 4 0,5 2 0,0-1-287,-2 2 0,3-1 0,1 0 0,1 2 0,1 3 406,-1 2 1,0 2 0,2 1 0,0 3-1,-1 2-3,9 1 1,-1 3 0,0 2 0,3 3 14,-7 3 0,2 3 1,1 0-1,-2 2 1,-1 0-38,1 0 0,-3 1 0,1 1 1,7 2-209,-7 2 0,5 1 1,4 1-1,3 2 1,0 0-1,-2 0 1,-4 0-1,-5 1 163,1 0 0,-6 0 0,-2 0 0,2 2 1,5 2-16,-6-1 1,3 1-1,4 1 1,1 2-1,0 0 1,1 0-1,-2 2 1,-3-1-1,-4 1-35,7 4 1,-5 1-1,-1 0 1,-1 2 0,0 1-1,2 0-73,1 2 0,2 1 1,0 1-1,0 0 1,0 2-1,0 0 1,-3 1-11,0 1 0,-1 1 1,0 0-1,-1 2 1,-2-1-1,0 0 1,-3-1 146,0-1 1,-2-2-1,-2 1 1,0 0 0,-1 2-1,0 3-108,-1 2 0,2 3 0,0 2 1,-2 1-1,-2 0 0,-5 1 1,-4 0 260,-3 8 0,-6 1 0,-5 1 1,-3 0-1,-2 0-125,-3 3 0,-2 1 0,-3 0 0,-4-1 1,-3-5-87,-6 5 0,-4-3 0,-5-5 0,-7-8 43,-6-12 0,-7-7 0,-3-5 0,4-3 39,3-5 0,1-4 0,0-2 107,-2 2 1,0-3 0,-6-1 198,0-1 1,-6-3-1,-4 0 1,-1-2-1,-1-2-108,11 0 0,-2-3 1,-1 0-1,-1-1 0,0-1 1,0 1-1,1 0-243,1 2 1,0-1-1,1 1 1,-1 0 0,0-1-1,-1-2 1,-2-1 31,5 0 1,-2-1 0,0-1 0,-1-1-1,0-1 1,-1 0 0,0-1 0,0-1 0,-1-1-48,2 0 0,-2-1 1,0-1-1,0-1 0,-1 0 1,1-1-1,0 0 1,0 0-1,1 0 0,1 1 8,-1-1 1,2 1-1,0 0 1,1 0 0,0-1-1,0 0 1,-1 0 0,-1-1-1,-1-1-36,2 0 1,-1 0-1,-2-1 1,-1 0-1,-1-1 1,2 0 0,0-1-1,1 1 1,3-1-1,2 1 1,3 0-18,-4-4 1,3-1 0,2 0 0,2 0 0,2 0 0,2 1-1,0-1 171,-5-2 1,3 0 0,1 0 0,3-2-1,2-4-204,4-1 0,0-4 0,2-1 0,3-2 1,5 0-1,5 1-25,6-12 0,8 0 0,5 0 0,-2 0 181,-5 0 1,-2-1-1,4 2 1,11 1-109,7 10 0,7-1 0,5 3 0,7 3 0,5 6-24,2 10 0,8 5 0,5 4 1,3 3-1,1 1 0,-3-1 0,-3 0-7,3-4 0,-4 0 1,0 1-1,3 1 1,7 2-21,-13 5 0,4 0 1,5 1-1,2 1 0,1 0 1,0 2-1,-1 0 1,-3 1-1,-3 0 0,-6 2-37,11 0 0,-6 3 0,-3 1 1,1 1-1,7 1 59,-11-1 0,4 1 0,3 0 0,1 2 0,1-1 0,-1 1 0,-1 1 0,-3-1 0,-3 0-121,10 3 1,-5 0 0,-2 0 0,3 3 0,5 3 190,-13-2 0,5 2 0,4 2 0,1 2 1,1 1-1,0 0 0,-1 0 0,-3 0 1,-4 0-1,-4-3-67,11 7 1,-7-1 0,-3-1 0,1 2 0,3 3 47,-7-5 1,3 1 0,1 2-1,1 0 1,-1 1 0,-2 1-1,-2 1 1,-6 0-180,6 8 0,-4 2 1,-4 0-1,-3 3 0,-1 2-49,-4-2 0,-3 4 1,-1 2-1,-1 0 1,-1-1-1,0-2 257,2 2 0,0-3 0,-1 0 0,-3 2 0,-5 1 171,-3 10 1,-5 5-1,-3 0 1,-5-4-1,-4-9 84,-5-7 0,-5-8 0,-3 1 41,-8 10 1,-4 0 0,-2-6 409,-12-2 1,-4-7-355,13-11 0,-2-2 0,-1-2-31,-2-1 0,-3-2 1,0-1-8,-2-2 1,-2-2-1,-3-1 63,6-4 0,-4 0 0,-2-2 0,-1 0 0,0-2-73,-6-2 0,-1-1 0,-1-1 0,-1-1 0,1 1-204,9 1 0,1-1 1,-1 1-1,0-1 1,-1-1-1,-2-1-32,-2-2 0,-4-2 0,0 0 0,-1-2 0,1 1 0,3 0 0,4 0 22,2 0 0,4 2 0,1-1 0,-2-2 1,-5-1-154,5 0 0,-4-1 0,-3-1 0,-3-1 0,0-1 0,0-1 1,0 0-1,3 0 0,2-1-391,-4-3 0,1-1 0,2-1 0,1 0 0,0 0 0,0-1 0,0 1-131,-3 1 0,1 0 1,-1 1-1,0-1 1,1-1-1,2-1 1,1-2 584,3-2 0,0-2 0,0-2 0,1-1 0,5 2 0,4 4 0,6 3 0,-9-8 0,7 2 0,-7-12 0,1 0 0</inkml:trace>
  <inkml:trace contextRef="#ctx0" brushRef="#br0" timeOffset="84678">20087 10118 11160,'4'4'2941,"-1"-1"-8252,-58-5 5454,24 11-23,-6-5 1,-8 8-74,10 11 1,-5 10 0,-1 7-1,0 2 1,2-3-435,4-2 0,1-1 0,1 1 0,-1 2 0,-2 2-381,0 1 0,-2 2 0,-2 3 0,0 0 0,1 1 0,3-2 0,4-2 768,0 4 0,3 0 0,3-2 0,2-2 0,2-3 0,-4 9 0,3-5 0,7-4 0,11-10 0,-1 1 0</inkml:trace>
  <inkml:trace contextRef="#ctx0" brushRef="#br0" timeOffset="85696">23665 10689 11434,'43'0'871,"-7"0"-1661,1-4 1,3-2 955,-4 3 1,-1-1-1467,6 1 0,1 1 1497,3-1 1,3 2-256,9 0 0,6 2 0,-4-1-850,-4 1 0,-1 1 527,1 0 0,3 0 1,-8 0-543,-16 2 1,-4-1 577,30 2 0,-31-3 0,-3 0 0</inkml:trace>
  <inkml:trace contextRef="#ctx0" brushRef="#br0" timeOffset="85963">24003 10520 13372,'-9'-4'1849,"2"1"-1256,7 3-397,44-1-428,-4 4 1,8 2 0,-2 0 159,6-1 1,2 1-623,-9 2 1,4 2-1,-1 0 1,-9 1 617,-6 1 0,-4 1 49,6 4 1,-4 1-128,-6 8-1218,-37 2 0,-11 1 1128,-13 2-957,-10-9 1,-13 1 0,2-4 1077,14-10 1,3-3 0,-1 1 0,-2 0 0,0 1 0,5-1 0,3-3 0,1 0 0</inkml:trace>
  <inkml:trace contextRef="#ctx0" brushRef="#br0" timeOffset="104686">24236 12256 6409,'2'9'1427,"35"-9"0,27-9 0,-6 0-1059,-17 4 0,3 0-1179,-2 1 1,10-2-1,6 0 1,0 0-1,-3 1 1,-9 2 870,-1 0 1,-7 1 0,6 2-24,3 0 1,9 2 0,4 1 0,-1 0 0,-5 0 0,-9 0 362,8 2 0,-4 1-509,-2 1 1,7 2 0,-5 1-1,-16 0 244,-16 4 1768,-37 33-1858,8-28-99,-8 6 1,5 0 0,16-8 25,43 13 0,17-2 28,-28-16 0,3-1 177,9 1 0,9 3 0,1-1 0,-6-4-198,7-1 0,-2-3 9,-7 0 0,3 0 0,8 1-8,-12-1 0,7 0 1,4 1-1,2 0 1,0 1-1,-3-1 1,-5 1-424,1 0 1,-5 1 0,-1-1 0,2 1 0,3 0 440,-1-2 0,5 1 1,2-1-1,0 1 1,-2 0-1,-3 1 1,-7 1 64,20 10 1,-8 1-1,-14-2 372,-6-1 420,10 19-460,-48-29-139,15 18 0,7 3-390,6-2-420,17 10 0,5 0 464,-19-22 1,6-1-87,6 2 1,12 3-1,7 2 1,3 0-1,-1 0 1,-8-1 23,-7-3 0,-3-1 0,-2 0 0,2 1 1,3 0-25,6 2 1,4 1 0,3 0 0,-2 1 0,-3-2-1,-7-1-58,10 4 1,-6-1 0,-10 1 784,-10 5 1,-7-1-107,0 1 182,-6 16 541,-31-25-824,1-6 155,25 20 0,10 2-499,9-2-269,1-5 0,7 5 1,-2-5 178,-2-8 1,1-4 16,-6 0 0,3 0 0,5 2 83,0 0 1,7 2 0,3 1 0,0 1 0,-1-1 0,-7-2 1,9 2 0,-6-1 0,8 3-7,-11-5 1,6 4-1,5 1 1,3 1 0,-1 0-1,-3-1 1,-4-2 0,-8-2-9,8 2 0,-9-3 0,8 3-96,-4-2 1,7 3-1,5 2 1,1 0 0,-2-1-1,-4-2 1,-8-3 98,2 1 0,-7-3 0,4 1 13,7 3 1,7 2-1,1 1 1,-4-2-1,-10-5-13,-8-2 0,0-3 186,16 0 0,9-2 1,-11-1-1,0 1 1,0-5-1,0-1 1</inkml:trace>
  <inkml:trace contextRef="#ctx0" brushRef="#br0" timeOffset="109391">9610 9631 9561,'3'0'2545,"0"0"-100,-3 0-552,-4 8-1532,7-6 379,16 11-542,3-10 166,23 1 0,18 1 0,0-2-287,-8 0 1,0-2 0,2 1-317,-5 0 0,1 0 0,3 0 0,4 0 240,-10 0 0,5 0 0,2 0 1,2 0-1,-3 1 0,-4-1 0,-6-1-429,9 2 0,-8-1 0,9 0 428,-6 1 0,8 0 0,6 1 0,1-1 0,-2 1 0,-6 0 0,-9-1-16,2 0 0,-9 0 0,4 0 16,4 1 0,4 0 0,1 0 0,-3-1 18,1 1 1,-2 0 0,2 0-18,-4-1 1,2 1-1,1-1 1,2 1-1,-6-1 0,2 1 0,1-1 0,-1 0 0,-2 1-1,3-1 0,-3 0 0,1 1 0,3-1-4,6 2 1,5 0 0,1 0 0,-4 0 0,-8 0-1322,3 0 0,-1 0 1325,-5 0 1,6 0 0,0 0 0,-7 1 1,1 0 1,-6 1-3,-10-2 0,3 0-35,7 1 0,8 1 0,1 0 0,-8-2 57,-5 0 0,-1 0-23,19 2 0,7 1 0,-12-2 867,-3-1-850,-3 0 1,9 1 0,-4 0-28,-4 0 0,0-1 1032,-4 1 0,3-1 0,-1 1-1143,15 2 0,-8-1 80,-16-3 40,2 1 1,-2-2 4,-20-2-171,39-1 101,-31-1 736,32-2-731,-41 0 62,1-1 227,-4-11-227,-6 4-76,1-19 57,-8 11-351,-7-34 0,-3-7 370,2 5-381,1 9 0,-1-8 0,2 7 409,3-11-845,7 15 0,3-9 0,1-1 1,-1 8 785,0 5 0,2 0 15,1-4 1,2-6 0,0 0-1,0 12-511,8-9 451,-7 18 1,1 0-2258,11-23 2095,-3 12-49,-4 8 0,2 0 621,3-4-334,-5 9 0,0 1 37,1 1 649,2-12-686,-12 25 1972,-5-3-1972,-5 13 497,-4 0-385,-34-3-42,15 2-31,-23 1 1,-5-1-32,-4 0 21,14 0 1,-13-1 0,-6-2 0,2 1-1,8 0-28,7 1 0,5-1 0,-5 0-402,-5 0 0,-7-1 0,-2-1 0,2 1 0,8 0 430,6 0 0,6 1 0,-3-1-68,-3 0 1,-1-1 0,-4 0 0,-5-1 78,2 0 0,-5-1 1,-5-1-1,-1 0 1,0 0-1,2 0 1,5 1-237,-1 0 1,5 1 0,2-1-1,-4 1 1,-6-2 183,11 2 1,-6 0-1,-4-2 1,-2 0-1,-1 0 1,0 0-1,2 1 1,3-1 0,5 2-1,7 1 0,-10-2 1,11 2 0,-1 0 0,-10-2-33,9 2 0,-7-1 0,-6 0 0,-3-1 0,-2-1 0,0 1 0,2 0 1,3 0-1,5 1 0,6 2 30,-10-3 1,9 2 0,0 0 0,-8-1 8,10 2 1,-6-2 0,-6 0 0,-1-1 0,-1 1 0,2-1 0,4 2 0,6 0 0,7 1 5,-4-1 0,8 1 0,-3 0 1,-8-2 1,-6 0 0,2-1 0,8 2-3,8 1 0,3 0-58,-15-3 1,2 2 1692,2 1-1787,9 2 1,2 1 53,4 2 921,-1 7 0,0 3-689,9-2-80,-10 10 1015,17-7-988,10-4 350,-10 25-324,8-8-277,-3 18 0,-5 18 0,-1 5 0,2-9 181,0-1 0,-1 2-4,4-13 1,-3 8-1,-1 5 1,0-1 0,1-3-1,2-8-84,-1-2 0,2-6 0,-2 7 6,-1 4 1,-1 11-1,-2 3 1,0 1-1,1-4 1,3-9-519,1-4 0,2-6 1,-2 4 556,0 5 0,-2 8 0,-1 1 0,2-6 0,4-13-181,-1 5-148,2-9-4141,1 2 2836,4-19-2750,1 0 4416,4-25 0,1-4 0</inkml:trace>
  <inkml:trace contextRef="#ctx0" brushRef="#br0" timeOffset="110987">14944 7895 11208,'5'3'4262,"-1"-1"-4198,41-5 49,-14 7 1,2 0-149,-1-3 0,-1 4 80,4 12 0,-10 5-1,-20 5-776,-21 25 0,-9 4-3735,-3-5 136,2-7 1,1-4 4330,9-19 0,14-17 0,2-3 0</inkml:trace>
  <inkml:trace contextRef="#ctx0" brushRef="#br0" timeOffset="111154">15431 7938 10919,'8'7'3467,"-6"39"-3559,-14 8 2,7-23 1,-1 2-2082,-7 12 1,-2-4-1545,3-14 3715,-6 14 0,13-36 0,4-5 0</inkml:trace>
  <inkml:trace contextRef="#ctx0" brushRef="#br0" timeOffset="111688">15367 8149 9962,'11'7'2634,"-2"-2"-1468,40-35-2250,3 10 826,-18 2 0,5-2-617,2 1 1,5 0 0,-9 3 874,7-6-152,7-5 0,-5 1 637,-30 13 2582,-2-2-2934,-12 12-189,-6 2 2,0 5 23,-2 2 42,1 9 4,6-2-15,3 4 500,22-7-437,3-19 1,2-5-64,8 3-132,-9-8 0,-6-3 132,-19 7-1347,-37-10 1120,9 19 126,-32 2 28,3 24 73,13-2 154,-10 10 490,26-3 0,3 1-571,1 0-24,8 3 0,10 2-27,29-7 1,8-3-31,2 13-216,0-12 0,-3-2 224,-16-4 34,-4 1 2,-4 1 262,-11 22-209,-11-6-89,-4 8-1820,-17-7 294,17-20 711,-6 3 0,16-14 1,2-2-1</inkml:trace>
  <inkml:trace contextRef="#ctx0" brushRef="#br0" timeOffset="111888">16404 7916 13198,'-30'24'1089,"-1"-1"1,5 2 0,-1 2-1345,-15 5 0,-2 2 255,3 10 0,7-4 0,15-17 0,-14 19 0</inkml:trace>
  <inkml:trace contextRef="#ctx0" brushRef="#br0" timeOffset="112039">16298 8043 5609,'17'4'1218,"-3"-1"1734,-14-3-2661,0 0 955,24 30-2091,-10-16-3807,13 13 1,4-1 4651,-8-14 0,10 9 0,-25-21 0</inkml:trace>
  <inkml:trace contextRef="#ctx0" brushRef="#br0" timeOffset="112192">16700 7980 13218,'-3'-11'2000,"0"2"-1663,-16 31 1,-4 14-338,4-5-809,-1 12 0,-2 13 1,5-11-1,4-8 1,6 4-1,-1 0 0</inkml:trace>
  <inkml:trace contextRef="#ctx0" brushRef="#br0" timeOffset="112453">16997 7938 14201,'-46'36'954,"0"0"0,2 1 0,12-2-1234,25-12-154,4 6-1504,19-7-2943,4-13 4775,6-2 554,5-32-504,-20 5-2978,4-26 2136,-14 22-2317,-1-16 3215,-1 12 0,0 7 0,1 6 0</inkml:trace>
  <inkml:trace contextRef="#ctx0" brushRef="#br0" timeOffset="112956">17230 7895 11199,'10'11'2266,"-1"-2"-502,-9-9-1610,0 0-756,-14 69 431,5-43 55,0 14 0,-3 0-217,-6-14 145,4-6-1991,-9 18 807,18-25 1162,-1 8 1084,23-21 369,-10 0-952,6-1-260,-12 1-230,-1 1 191,-2 2 61,2-1 1160,-2 9-1014,2-6 41,-1 7-195,1-9 134,4 9-134,-2-8 146,4 5-57,-3-8 362,20 2-746,-11-2-88,16 0-77,-14-1-125,1-1-1552,17-5 0,2-1 1372,-4 1 41,8-3 1,-3 0 0,-24 6 0,3-3-1</inkml:trace>
  <inkml:trace contextRef="#ctx0" brushRef="#br0" timeOffset="113377">16827 8318 5678,'-7'2'2876,"1"0"221,6-2-1240,0 0-1804,-19 33 1012,10 13-437,3 6-290,14-12-367,37-33 0,10-11-145,1-1-606,-4-1 1,11-1 0,-5 0 779,-3 0 0,-4-1 0,-1 1 0,-3 1 0,12-2 0</inkml:trace>
  <inkml:trace contextRef="#ctx0" brushRef="#br0" timeOffset="113608">13864 9462 5851,'6'5'-39,"-1"0"0,-5-5 0</inkml:trace>
  <inkml:trace contextRef="#ctx0" brushRef="#br0" timeOffset="113692">14838 9483 1217,'55'2'137,"-1"1"0,0-1 0,0 1 0,-1 0 0,0-1 1,2 1-1,5-1-239,-5 0 1,5-1-1,5 1 1,0 0 0,-1-1-1,-5 1 1,-7-1 0,10 1-1,-8-1 1,6 1-1,-1 0 1,1 0 0,-1 0-1,1 0 1,-1 0 0</inkml:trace>
  <inkml:trace contextRef="#ctx0" brushRef="#br0" timeOffset="114641">15430 9885 10544,'-6'-4'1663,"0"1"-1302,6 3 236,-44 12-5868,21 1 5349,-13 6 1,0 2-79,7 8 1114,-6 13-1232,17-13-89,6-1 869,5-5-853,5-2 121,5-6 1216,36-18-1191,-4-23-47,16-1-191,-24 1 0,-4 2 625,-7 15 53,20 12-286,-25 23-2120,3 18 1942,-9-12 1,-3 3-138,-2 16 1,-4 4 417,-5-14 1,-3 1 0,-1-2 46,2 14 0,-11-5 624,-20-10 0,-14-6 0,7-7-959,21-13 1,-1-4-259,-15 2 0,-6-1 0,11-9-621,15-17 955,19-22 0,5-3 0,-1 15 0,9-5 0,-1 0 0</inkml:trace>
  <inkml:trace contextRef="#ctx0" brushRef="#br0" timeOffset="114989">15875 10033 13919,'11'5'2511,"-2"-1"-898,-54-14-1503,5 27 1,-2 4-141,7-16 1,0 1-128,-12 23 1,11 5-183,25-10-1769,40 27 1777,-7-34 41,17-7 1,6-10 555,-7-21 0,-3-7-168,-6 12 0,-1-1 106,5-13 0,-9 13 505,-18 34-849,1-7-703,-7 27 56,1-20-742,1 4 1529,17-6 0,-13-7 0,12-1 0</inkml:trace>
  <inkml:trace contextRef="#ctx0" brushRef="#br0" timeOffset="115341">16150 10054 5578,'8'5'2319,"-2"-1"419,-6-4-2326,0 0-172,-30 45-293,20-23-601,-6 19 1,4 1 591,15-20 1102,20 15-2004,8-55 1,4-11 700,6 7 348,3-17 1,-5-1 247,-19 17 3469,13-14-3225,-36 46 1866,5-3-2814,-13 31 0,-5 8-111,9-13 199,-1 4 1,4-4-275,10-22-1,4-3 558,40-19 0,-34 10 0,28-13 0</inkml:trace>
  <inkml:trace contextRef="#ctx0" brushRef="#br0" timeOffset="115604">16722 9991 13347,'-6'-11'2319,"1"3"-1278,-51 23-898,33-5-740,-19 17 1,6 6 8,29 3 527,-7 18-4191,27-30 4306,0-5 841,-5-4-797,3 12-8,-8-10-2145,-5 8 2055,-5-13-1260,-22 7 814,10-12-748,-22 1-1581,23-10 2775,-5-7 0,16 5 0,1-4 0</inkml:trace>
  <inkml:trace contextRef="#ctx0" brushRef="#br0" timeOffset="117476">17018 10033 10978,'3'5'2465,"-1"-1"-85,-47-10-2257,24 7 24,-12-1 0,-1 2-16,11 8-133,-20 16-343,20-1 104,0 0-246,17 1 316,12-12-61,15 16 162,5-1 78,-1 0 200,-7 1 58,-15-18-3107,-10 5 2973,-10-6-2753,-12-2 1988,3-3-7711,-4-7 8344,20-6 0,-1 2 0,11-1 0</inkml:trace>
  <inkml:trace contextRef="#ctx0" brushRef="#br0" timeOffset="117640">17209 10139 6794,'12'6'3484,"-2"-1"-1638,-35 32-3412,4-7 1566,2-3 0,1-1 0,1-2 0,9-14 0</inkml:trace>
  <inkml:trace contextRef="#ctx0" brushRef="#br0" timeOffset="117791">17166 9885 15823,'5'4'282,"-1"-1"-875,-4-3-3622,39 23 4215,4 1 0,4 4 0,-14-10 0</inkml:trace>
  <inkml:trace contextRef="#ctx0" brushRef="#br0" timeOffset="118093">17484 10139 6210,'-5'-3'5910,"1"0"-4518,-19 18 0,-6 10-440,-6 7-952,4-6 0,1 0-445,5 7 143,21-22-620,16 1 248,12-19-21,21-17 585,-9-1 53,-11-1 0,-1-1 878,1-4-415,0-2 215,-13 17-461,-11 16 321,-10 17-257,-5 20-232,-1 0-404,-3 19-114,14-31-2303,3 16 2829,12-26 0,-5 3 0,5-17 0</inkml:trace>
  <inkml:trace contextRef="#ctx0" brushRef="#br0" timeOffset="118407">17674 10202 11765,'9'17'1540,"-1"-4"-1540,-22 19-507,7-10 146,-8 19-348,11-16 673,4-16 364,3 1-48,0-11 165,15-13-907,17-21 285,-4 9 1,2-2-899,-5 5 0,0 0 1253,4 1 0,-2 3 281,1 4 110,-4 4 2410,3 12-4694,-17 17 1950,-3 6-169,-20 12 0,-6 2-136,-4 5-563,0-1 0,1 0 112,2-8-976,-3 14-91,12-29 2152,-2 2 0,7-16 0,-1-2 0</inkml:trace>
  <inkml:trace contextRef="#ctx0" brushRef="#br0" timeOffset="118757">14774 10435 12914,'1'4'2343,"56"-2"-1747,-14-2 1,8-1 0,0 0-1715,-2 0 0,-1 0 1,6 1 1124,0 0 1,6 0 0,2 0 0,-1 0 0,-6 1-8,5 0 0,-5 0 0,8 1-144,-15-1 1,6 1 0,4 1 0,1-1 0,1 1 0,-3 0 0,-4 0-1187,6 1 0,-4 1 1,-1-1-1,0 1 1,2-1 1188,3 1 0,3-1 1,0 1-1,-4-1 0,-5 1 1,5 0-1,-6 1 1,-12-1-1,-5-1 0</inkml:trace>
  <inkml:trace contextRef="#ctx0" brushRef="#br0" timeOffset="118958">15240 10583 6279,'-21'-2'1265,"3"0"2081,78-3-2680,-16 3 1,5-1-302,-9 1 1,3 0 0,5 1-258,3 1 1,5 0 0,4 1-1,2 0 1,-1 1-579,-7 0 0,1 1 1,1 0-1,0 0 1,-1 1-1,1-1-35,-2 0 1,0-1-1,0 1 1,0 0 0,0-1-1,1 2 505,5 0 0,4 0 0,0 1 0,-3-1 0,-6 0 0,-10 0 0,6 0 0,-7-1 0,7 1 0,-1 0 0</inkml:trace>
  <inkml:trace contextRef="#ctx0" brushRef="#br0" timeOffset="124677">23113 10477 717,'-48'20'396,"1"0"0,-1 0 0,-3 2 0,0 0 0,-1 1-384,2 1 0,0 0 0,-1 1 12,5-3 1,0 0-1,-2 1 1,0 0 52,-5 2 1,-1 0 0,0 1 0,-2 0 50,9-5 1,-1 1 0,0 1 0,0-1 0,-1 0 1,-1 1 1,0 0-1,0 0 1,0 0-1,0 0-26,0 0 1,1 0 0,-1 0 0,-1 1 0,-3 1 12,6-2 0,-4 2 1,0 0-1,-2 1 0,1-1 1,2 0-1,2-1-65,-6 3 0,3-1 0,1-1 0,-2 1 0,-3 3-39,8-5 0,-3 2 1,-2 1-1,-1 1 0,-1 0 1,1 1-1,2-2 0,1 0-270,-1 1 1,2 0-1,0-1 1,1 0 0,0 1-1,-1-1 1,0 1 256,4-2 0,-2 0 0,0 0 0,0 0 0,0 0 0,2-1 0,1 0 0,2-1 0,-10 5 0,3 0 0,1-1 0,3-2 0,2-2 0,-4 2 0,0 1 0,0-1 0</inkml:trace>
  <inkml:trace contextRef="#ctx0" brushRef="#br0" timeOffset="124977">20405 10118 1392,'16'27'924,"0"1"0,12 20-750,-7-4 0,2 3-55,-2-4 0,2 3 396,-1-5 0,3 3 0,0 3 1,0-3-437,2 6 0,0-2 1,4 8-148,-7-16 0,2 5 1,2 5-1,2 1 0,1 0 1,-2 0-1,-1-3 0,-2-5 46,1 2 0,-3-4 0,-1-2 1,2 2-1,3 4-29,0 1 0,3 5 0,2 2 1,1 3-1,1-1 0,-2-2 1,-2-3-1,-3-6 202,5 7 1,-4-7 0,0-1-1,3 5-242,-1-2 0,3 3 0,1 2 0,0 0 0,-2-3 0,-3-5-81,-3-3 0,-1-4 0,-2-1 0,2 4 172,4 8 0,2 5 0,0 1 0,-2-3 0,-5-9 0,0 0 0,-2-3 0,-5-2 0,0 1 0,1 0 0</inkml:trace>
  <inkml:trace contextRef="#ctx0" brushRef="#br0" timeOffset="128329">17251 13187 4273,'0'4'-30,"1"-1"1,-1-3 0,0 0 0</inkml:trace>
  <inkml:trace contextRef="#ctx0" brushRef="#br0" timeOffset="130278">8657 17060 4268,'9'7'20,"-1"-2"2103,-8-5-2711,0 0 1477,-23 4-427,-10-1 354,-12 2-161,14-3 0,1 0-1784,-6-1 1962,4-1 0,1 1-409,2-1 242,-14 0-450,30 0-82,2 1-951,20 1 674,-1-1 143,24 0 3392,-9-1-3426,28 1-3467,-16-1 3352,-3 0 0,-1-1 49,-5 1 4,9-2 222,-31 2 253,-10 1 198,-44-1 344,-7 1-689,25-1 1,1 0 103,-12-1-107,33 0-175,4 0-309,9-2 3104,2 2-3832,16-3 580,-2 1-1424,28-7-3217,-10 3 5044,-1-1 0,-2 0 0,-7 3 0,8-2 0</inkml:trace>
  <inkml:trace contextRef="#ctx0" brushRef="#br0" timeOffset="130777">9059 17103 7270,'43'-1'-221,"0"0"1,0 1-1,4-1 1,-5 0 2328,9-1-2746,-48 2-186,-28-2 625,-5 2 199,-21-1-789,17 3 2688,-23 8-340,30-3-1559,-10 3 2050,47-7-2048,4-2-170,42-1-346,-20-3 1,3-2-2628,13 0 1,0-2 3140,-11 0 0,-3-1 0,12-3 0,-39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06:25.44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4318 4022 9777,'5'8'-319,"-1"-1"282,-4-7 37,0 0 238,39-11-120,-20 6 419,21-3 1,2 2-3440,-15 4 4053,27 10-583,-30 21-478,-5-3-104,4 22 11,-11-23 11,19 19 524,0-21-280,1 1 3384,4-18-3502,-19-11-3038,7-6 2898,5-12 1,-4 3-93,10-7-45,3 4 143,4 2 90,-1 3 93,-11 9 1,1 3-156,19 2-82,0 3 1,0 9 3,-27 1 71,8 4 0,3 1-10,9 3 1703,-14-5 0,2 0-1669,26-3-3434,-26-8 3408,-1-4 1,1-1-68,1-6 52,-3 0 0,1-2-4,8-4-30,-6 2 1,2 1-35,5-1-2247,11-3 2176,-4 8-203,7 4 347,-8 4 2135,10 6-2108,-31 3-1917,30 10 1954,-26-8-3,17 7 2074,-19-9-2141,-1-1 602,21 0-641,3-4-99,-13-6 1,1-1 64,15-3 65,-18-2 1,-1-1 34,3 0 197,11 1 0,2 1-51,8 3 1552,-17 1 1,0 3-1589,18 13-3471,-31-2 3376,21 12 8,-27-10 56,29 7 6,-22-11 20,19 1-32,-16-8-5,6-2 211,5-4 1,6-2-102,7 0 1,1-1 1063,-2 0 1,1 0-1356,5 1 1,-3 1-243,-18 5 0,-2 1-206,-3 0 1,-2 1-6216,22 2 6746,-35 1 0,-15-3 0,-4-1 0</inkml:trace>
  <inkml:trace contextRef="#ctx0" brushRef="#br0" timeOffset="2250">7895 5948 12451,'8'9'1196,"-2"-1"-891,-6-8-263,32 34-464,-2-3 273,-8-8 0,0 1-618,11 8 196,-21-21-121,2 0-109,-8-7-145,-1-2 946,6-10 0,-6 6 0,4-7 0</inkml:trace>
  <inkml:trace contextRef="#ctx0" brushRef="#br0" timeOffset="2451">8213 5969 11762,'9'6'1692,"-2"-1"-1205,-7-5 776,0 0-1112,-25 38 177,-9 7-1988,14-16 0,-2 1 1639,-9 6 0,-1-2-616,8-11 0,0-2-1168,-7 9 1,1-2 1350,6-5 0,3-2 1,-1 2-1,11-10 0</inkml:trace>
  <inkml:trace contextRef="#ctx0" brushRef="#br0" timeOffset="5304">783 1947 11247,'-10'-5'627,"3"1"-372,7 4 2260,0 0-2246,-4-9 50,19-3-238,2-7 9,12 2-90,1 2-65,6 1 29,-7 4-9,2 1 0,5 2 59,1 3 0,1 1-16,-2-2 1,1 2-20,11 3 0,-2 2 13,-1 3-1682,1 4 1,1 3 1687,2 3 2,-11-3 0,-1 0-45,4 1-4,7-2 0,1 0-2230,6-1 2277,4-1 1,0-3-8,-10-7-215,-6-3 1,2-1 229,9-5 1006,-8 1 1,5-3-1008,-8 4 1,1-1 0,1 2 23,2 1 1,1 1 0,1 3 20,-5 1 1,3 2 0,0 2 0,-1 3 75,-1 5 0,0 4 0,-1 2 0,-1 0 357,10 6 0,-1 1 0,-3 0-472,-6-1 0,-2 1 0,1-3 15,3-1 0,1-3 1,-5-3-931,-11-6 0,0-2 938,8 1 1,4-2 0,-3-1-31,-8-3 0,1-3-252,7-1 1,4-1-1,-3 0 248,-1-2 0,2-1 57,7-1 0,5-2 1,-3 1-40,-4-1 0,3 1 41,-7 2 0,8-2 0,3 0 0,-2 1 0,-5 1-72,4 1 0,-4 1 0,2 0 2,1-2 1,2 0-1,1 1 1,-3 2-49,5 5 0,-3 3 0,-6 1 59,-8-1 0,-1 2 11,7 4 0,5 1 1,-6 0 254,-11 0 0,-2 0-269,24 8 1,-1 1 0,-21-9 1,1 1 19,11 2 1,6 1 0,-4-2-911,-8-3 0,1-1 910,9 1 1,6 0 0,-5-2 207,-11-4 1,0-1-224,11 0 1,7 0 0,-1-3-7,-3-2 0,-1-1 1,0-1-16,0 2 0,-1 0 0,3-1-22,-7-1 0,3-2 1,-1 0-1,-6 1-4,6-1 1,-1 0 40,8 0 0,4-1 1,-4 1 4,-5 1 0,2 0-14,-3 2 0,6-1 1,0 2-1,-6-1 34,3 2 1,-1 0 1,9 3 0,5 1 0,-9 1-67,-18 1 0,-3 2 40,20 8 0,-3 1 3,2 8 39,-10-3 0,-2 1-30,5 5 9,-17-10 0,2 0 17,0-2 0,-1 0 211,20 5-193,-15-9 0,7 0 0,0-2-42,0-5 0,1-2 1,1-1-50,-2 2 1,0-1 0,2-2-49,11-5 0,2-3 0,-7-2 7,-8 0 1,-2-2 37,13-5 1,1-1-84,-17 5 0,1-1 75,16-5 0,2 0 673,-18 7 1,1 0 0,0 1-625,17-6 0,1 2-653,-13 5 1,1 1-1,-5 1 649,-5 2 0,0 1-27,8 1 0,3-1 0,-1 2 979,6 2 0,-2 2-950,2-2 1,-1 3-720,-2 5 0,-5 3 729,-3 4 16,-5 1 0,0 1-213,8 4 192,-14-6 0,0-1 59,12 4 2086,1-2-2087,1-2-523,0-6 0,2-2 479,-15-1 0,1-2 10,7 0 0,5-1 0,0-2 856,-2-4 0,1-2 0,-2 0-900,11 0 0,1-2-746,-3-1 0,3-1 0,-6 0 740,-12 4 1,0 0-9,8 0 0,4-1 0,0 2-32,7 1 1,0 2 105,-2 3 0,4 0 0,-3 2 18,-7 1 1,-2 1 0,-2 0 523,9 4 1,-2 0-579,-3 2 0,-5-1-2207,1 0 2231,0 1 0,1-2 5,1 0 727,-3-1 0,-1-2-702,-2-3 47,-8 0 0,2-2 11,3-4 0,-2-2-58,13 1-1990,5-9 1817,-43 9 1271,-3-6-2937,-9-4 1778,-11-13 0,7 12 0,-5-2 0</inkml:trace>
  <inkml:trace contextRef="#ctx0" brushRef="#br0" timeOffset="5467">11578 2180 1822,'6'4'756,"-2"0"224,-4-4-980,0 0 0,0 0 0</inkml:trace>
  <inkml:trace contextRef="#ctx0" brushRef="#br0" timeOffset="5716">11811 1884 289,'8'9'3922,"-1"-1"162,-39 22-3303,-6 2-1242,2 0 1,-1 1 501,9-10 0,0 0 359,-12 12 0,1-1-614,15-14 0,1 0-407,-6 7 1,1-3-2849,5-2 3587,15-13-118,26-16 0,-11 5 0,11-7 0</inkml:trace>
  <inkml:trace contextRef="#ctx0" brushRef="#br0" timeOffset="5869">11853 2138 3769,'-47'26'3599,"12"-8"-2448,6 6 1,0 3-800,-11 7-184,1 0-165,4-2-795,-4 6-2666,3 0 3458,8-8 0,9-9 0,15-16 0</inkml:trace>
  <inkml:trace contextRef="#ctx0" brushRef="#br0" timeOffset="8200">15896 13229 7705,'10'5'7378,"-2"-2"-6736,-8-3 480,0 0-959,-2 2-163,1-2-6,-1 1-39,6 1-3305,7 7 3356,1-1 30,6 6-38,5 4-4,-4-2-53,17 14-148,-13-9 0,0-1-14,10 9-142,-6-6 0,-2-2-160,-7-7-328,6 4 529,-14-13-23,-3-2-123,-6-3-327,-1-1-322,0-1-631,0-3 1748,-6-6 0,4 6 0,-4-3 0</inkml:trace>
  <inkml:trace contextRef="#ctx0" brushRef="#br0" timeOffset="8433">16214 13208 8016,'4'8'5073,"0"-2"-4655,-4-6 1346,0 0-5766,-43 43 4136,21-20 165,-16 15 0,-3 2-464,2-3-514,6-6 0,1-1 69,1-3-4840,-1 1 5450,27-27 0,1 2 0,3-6 0</inkml:trace>
  <inkml:trace contextRef="#ctx0" brushRef="#br0" timeOffset="11801">10372 4064 6655,'-27'-16'1377,"0"0"1,3-1 0,-1-1-692,-14-10 0,0-3-198,7-1 1,4-1-336,7 7 0,3 1 127,-12-25-93,15 13-52,4 10-35,-4-17 446,7-9-224,10-5-322,3 3 3,20 4-54,-1 27 1,2 2-22,17-17-306,-2 11 0,0 1 372,5 1-33,4 0 0,5-1-16,-5 6 0,-1 1 33,0-1 0,2 1-4,-5 4 1,3 2 0,-6 3-20,-11 3 0,-1 2 18,8-2 0,4 0 0,1 1 23,3 1 0,1 2 1,1-1-2,3 1 0,1-1 1,0 1-366,-2 0 0,0 0 0,-1 1 372,-4 1 0,-2 0 0,0 0-18,0 1 0,1 0 0,-3 1-565,5-1 0,1 0 592,-6 1 1,2-1-1,-6 1-11,19 0 0,1 0 24,-15 1 0,5 1-729,7 1 1,6 1-1,-3 0 728,-16-1 1,-2 0-1,3 0-21,8 2 0,4 0 0,0 0 1,-9-1-94,-3 1 1,-2 1 87,1-1 0,3 1 0,1 1-420,1 0 0,1 2 0,-3-1 421,5 1 1,0 1-14,-5-1 0,3 1 0,-9 0 578,4 3-562,-11-2 1,3 3 17,1 6 1,-1 1 14,17 9 760,-14-4 0,-4 1-794,-9-3 581,12 20-527,-19-13 1,-1 3-54,0 1 1,-2 3 1073,2 4 0,-2 0-1148,-7-13 1,0 0-1705,2 10 0,-1-2 1626,-2-3 340,1 4 0,-5 0-37,-14-6-21,-13-1 1,-4-2-124,-11 2-295,-4-7 0,0-2 349,0-5-58,15-5 0,-1-1 75,-12 4 68,2-4 0,-10 1 0,0-1-145,5-2 1,0-1 0,-5 0-26,-4 1 0,-6 1 0,-1 0 0,-1-1-15,13-4 1,-2 0-1,1-1 1,0 0-1,2 0 171,-4-1 0,2 0 1,0 0-1,1 0-145,1-1 1,1 0 0,0 0 0,2 0-34,-6-1 0,1-1 1,-2 0-562,2-1 0,-4 0 0,1-1 0,3 1 602,-1 0 0,4 0 1,-5-1-35,-4-1 0,-6 0 0,2-1 0,10 0 145,7 0 0,2-2-126,-8-2 0,-6-3 1,2-2-3,8 0 1,2-1-1,0 0 2,-1 1 1,0 0-1,1-1-12,-15-8 1,3 0-29,9 4 0,4 0 41,9 4 0,-1 0 36,-20-10 0,-3-1 55,5 0 0,2 0-90,9 5 0,1-1 78,-1 0 1,4-1-1787,5-5-361,14 7 2501,7-15 0,9 23 0,5-5 0</inkml:trace>
  <inkml:trace contextRef="#ctx0" brushRef="#br0" timeOffset="12253">13568 2858 11989,'6'5'1988,"-2"-1"-1414,-4-4 258,0 0-96,-19 30-456,5-8-178,-6 10 1,-4 4-89,1 1 0,0-1-35,3-5 0,1-1-59,-3 3 0,2-1-558,-6 4 114,9-13-1142,-6 6 1666,13-24 0,2 2 0,4-10 0</inkml:trace>
  <inkml:trace contextRef="#ctx0" brushRef="#br0" timeOffset="12453">13356 2921 3943,'8'11'1412,"-2"-2"1729,-6-9-1595,0 0 437,11 48-1797,7-13 0,1 2-665,-4 1 1,1 0 422,8 3 0,0-6-157,-1-8 2028,7 3-2468,-9-11-9178,18 0 9647,-25-20 0,6 3 0,-18-9 0</inkml:trace>
  <inkml:trace contextRef="#ctx0" brushRef="#br0" timeOffset="13203">6202 2392 13821,'7'10'736,"-1"-2"1078,-6 47-1676,6-8-138,-3-8 0,2 2 18,5-6 0,5-1-249,8 0 0,1-2 10,9 16-113,-8-19 1,-2-6-151,-10-14-1225,4 0 1709,3-27 0,-11 14 0,7-16 0</inkml:trace>
  <inkml:trace contextRef="#ctx0" brushRef="#br0" timeOffset="13455">6667 2561 16399,'-31'36'578,"-1"-1"1,2-1 0,0 3-256,5-2 1,-1 5-1,0 1 1,2-4-852,-5 7 1,-1 1 564,4-6 1,-4 7-1,-2 3 1,1-2-1,3-6-123,-1 1 0,2-5 1,-1 1-202,-7 10 1,-1 2-1,2-5-37,1-2 1,4-5-734,4-8 0,5-5-600,7-9-547,2-3-1173,8-10 3377,3-3 0,0-1 0</inkml:trace>
  <inkml:trace contextRef="#ctx0" brushRef="#br0" timeOffset="19911">14055 4149 4762,'10'10'1170,"-1"-2"1296,-9-8-1768,0 0 396,24-32-1181,5 14 1,3 0 189,-7-4 1,1 1 76,14 0 1,0 4 145,-4 4-387,-7 5 1,0 1-201,15-1 253,1 3-127,-9 15 180,-15 0 153,6 13 0,-1 4-193,-4-4 68,3 5 0,-1-1-28,-6-12 688,19 6-694,18-13-36,-7-2 25,0-10 0,2-3 1,-19 0 1,1-2-40,13-3 1,5-3 0,-6 1-5,-9 3 0,-2 1 749,25-8 1,-5 4-683,-19 8 154,18 0 303,-6 12-322,-10 0-37,2 7-25,-11 5-73,-6-2-17,14 13 51,3 2-78,-7-6 780,5 0-683,-10-14-106,-5-6 0,7 0-63,11-13 0,1-5-96,3 1-513,11-7 0,0-2 555,-9 1 94,-8 4 1,2-1-423,-4 4 0,-2 1 439,22-7 6,-4 5 143,-16 12 53,-5 2-129,1 5 0,1 2-67,3 2 19,-5 3 1,0 0-14,-2 1 5,21 9 113,-16-10 1,0 0-71,15 4-36,-11-6 0,-2-2 469,-6-6-482,9 0 1,-9-3 17,8-8 1,1-2-24,6-1 17,2-3 0,-2-1-90,-10 2 848,15-6-803,-9 7 26,-11 3-88,3 4 20,-23 6 8,8 4 158,13 15-133,-7-6 584,24 20-629,-21-16-122,26 12 204,-25-15 0,17 2 0,-25-13-6,7-1 4,-7-2 46,29-13-88,-21 5-8,5-5 0,-1-3 41,-6-1-132,13-9 62,-23 15-62,0 2 62,-12 8-45,3 1-90,8 7 211,-4-2-1,6 6-19,-9-4 25,1 1 53,1 0-28,0 1-47,13 9 22,-10-9 53,17 8 37,-18-14-9,4 0 115,12-8-143,-4-2-112,14-7-67,-15 3 93,-2 1-163,6-4 106,-12 7 28,10-5-63,-12 10 88,-5 0 1,5 1 92,-1 1-48,0 0 20,10 3-28,-10 0 227,8 3-101,24 13-90,-19-10-33,4 3 0,0 0-93,-7-5 31,17 4 115,18-2-31,-21-5 1,1-2-8,-3 2 0,1-2-18,4-3 0,-2-2-53,22-2 17,-12-1-4,1 1 40,-21 3-5,-6 2 5,4-1 31,11 1-31,-13 1 0,14 1-37,-11 1 29,-6 1-45,12 2 25,-3 1 89,-7-1 4,0 0 7,-13-4 105,2 0-68,-1-1-61,10-1-12,-6-2-39,11-5-5,-11 0-82,11-9 113,6-11 16,-4 4-39,-1-1 0,-13 13-3,-9 9-221,2-1 90,-2 2-146,6 2 336,1 2 249,17 4-216,-10-2-19,15 1-86,-18-5-38,7 0-2,-4-1-120,28 0 170,-18-2 24,9-2 1,1-1-103,5-6 126,-3 1 0,1 1 31,1-2-73,-8 4 0,-3 1-37,-10 4-16,8-1-171,5 7 143,-12 2 70,11 3 61,-13 2 93,7 1-107,-6-3 6,12 2-39,-17-8 0,5-1-3,-5-2 45,24-2-43,-16-2 29,27-7-34,-27 2 3,7-3-36,-8 3 252,23-7-138,-21 8 40,19-4-74,-32 11-35,1 0 36,-5 1 5,11 11-44,-7-4-6,8 9 42,-1 0-6,-4-4-33,7 4 5,18 7-8,-15-12 25,5 0 1,1-2-35,-7-6-108,23-1-46,-8-10 102,-6 3-3620,20-12 3611,-29 10 65,11-4 94,3 0-19,-21 5 129,13-3-199,-25 9 81,0 4 185,2 15 3126,-1-2-3386,3 10 83,0-1-44,-1-7 45,3 6 16,-3-12 516,9 2-429,-7-8 98,11 1-274,-10-10-17,7-1-431,34-18 280,-24 10 9,6-3 1,-1 1 104,-8 2-5,18-6 42,0-1 37,-8 4-29,1-1 37,-15 9 53,-8 1-28,3 2-190,4 3 83,-6 1-30,13 4-146,-13-2-554,10 3-3450,2-1 4217,-8-2 0,0 0 0,-14-4 0</inkml:trace>
  <inkml:trace contextRef="#ctx0" brushRef="#br0" timeOffset="20072">21844 4297 11126,'-3'-8'-610,"1"1"610,2 7 0,0 0 0,0 0 0</inkml:trace>
  <inkml:trace contextRef="#ctx0" brushRef="#br0" timeOffset="25711">8065 4064 12224,'-8'-5'87,"3"2"165,5 3-5648,0 0 5396,-1-4 0,1 3 0,0-3 0</inkml:trace>
  <inkml:trace contextRef="#ctx0" brushRef="#br0" timeOffset="27258">7959 3302 5476,'-4'-2'131,"2"0"2636,2 2-1146,-3 2-1238,3-1 25,-3 1-43,3-12-231,1 1 220,8-22-354,-3 12 0,8-9 106,2 5-100,-2 5 30,6-7 44,7 0 0,1 0-27,2-1-49,7-3 0,0 0-227,-7 10 223,10-6-65,-9 8 1,-1 1-8,4-2-106,2 0 0,-1 1-138,-9 7-877,14-3 736,-24 8-1111,0 3 910,-13 2 325,-1 0 333,-1 0 0,0-1 0</inkml:trace>
  <inkml:trace contextRef="#ctx0" brushRef="#br0" timeOffset="27558">8403 2815 6518,'-23'-5'3421,"5"1"-2892,18 4 653,0 0-518,13-2-583,-2 2 42,31 5-117,-17 2-78,8 8 1,0 3 26,-11-2 28,16 21 20,-34-25 143,-5 8 52,-21 5-338,7-6-658,-22 11 154,20-17 6,-5 2 638,1 2 0,12-10 0,-4 5 0</inkml:trace>
  <inkml:trace contextRef="#ctx0" brushRef="#br0" timeOffset="30576">8932 2688 8920,'6'4'2943,"-1"-1"-2775,-5-3 115,0 0 919,11 64-1057,-8-33-675,3 19 0,0 1 527,-8-10 250,1 13-532,-2-7 1,-1-1-296,-1 3 467,2-8 0,-1-5-1730,-1-20 804,4-17-1061,-1-13 1692,1-3 868,1-22-173,-2 7 0,-1 0-38,-1-15 280,-2 9 1,-1 3-829,-2 7 1103,-2-9 621,3-1 0,1-1-629,5-11-796,-2 12 0,3 2-86,11 6 133,32 4-44,-16 12 5,24-9-8,-27 16-2,-1 2-1,-2 1 0,-2 1-227,20 6 1144,-13 9-923,9 1-54,-24 15 0,-5 4 10,-2-7-1639,-2 6 1,-2-1 1735,-3-14-7,-3 4 686,-14 7-491,9-14 65,-20 13-233,16-20-10,-5 0 380,-23-1-432,21-4 3393,-28-3-3510,35-2 34,-4-4-2106,-7-7 899,14 7-5988,-10-8 7276,20 9 0,1 2 0,1 2 0</inkml:trace>
  <inkml:trace contextRef="#ctx0" brushRef="#br0" timeOffset="32558">9356 2815 6437,'9'3'1525,"-1"0"-531,-8-3-173,0 0 926,3 0-560,-2 0-854,3 0 651,4-4-934,-3 2-50,8-3-3408,2-1 3371,-1 1 37,6-2 22,9 0 1,1-1-68,2 0 25,6-1 1,-1 1 11,-11 3-167,16-1 0,4 2-288,7 0 395,-14 1 1,-1 1-33,-4 1-113,-3 7 213,-17-3 3395,12 4-3233,-18-5-25,-3 0 210,1 0-341,-3-1-9,1 0 0,-2 0-2,0-1 95,1 1-45,-1-1 47,1 0-92,-2 0-3612,0 0 1587,-5 0 2025,-5-1 0,2 0 0,-1-1 0</inkml:trace>
  <inkml:trace contextRef="#ctx0" brushRef="#br0" timeOffset="32960">9885 2709 8536,'-1'-3'5430,"1"0"-4201,0 3-1873,8 0 675,-2 2-28,14 3-6,-8 0 3,6 3-414,15 5 408,-18-7-2,18 7-29,-26-11 1,2 2-87,-1-1 260,-5-1-67,2 1 353,-7-2-199,-10 5-224,0-1-339,-43 19-1028,22-10 535,-17 8 832,26-10 0,18-9 0,-1 2 0</inkml:trace>
  <inkml:trace contextRef="#ctx0" brushRef="#br0" timeOffset="34010">12213 2096 10533,'6'1'781,"-1"-1"-781,-5 0 1562,115 11-3149,-83-9 1,1 1 1577,14 1 0,9 0 0,3 1 0,-8-1-1187,4 0 0,-2-1 1196,-5 1 0,2-1 0,5 1-203,-5-1 1,6 0 0,1 1 0,-2-1 0,-5 0-123,2 0 1,-6 0 0,6 1 322,-4-2 0,6 2 1,2-1-1,-3 0 0,-6 0-515,0 0 0,-6 0 0,-1-1 326,4 1 1,0 0 249,8 0 0,-1 0-884,-10-2 0,-5 1 825,-3-1 341,-5-4-881,-45 1 2299,-15-4-1759,5 2 0,9 2 0,6 1 0</inkml:trace>
  <inkml:trace contextRef="#ctx0" brushRef="#br0" timeOffset="35010">12319 1905 49,'0'9'1269,"1"-3"1472,-1-6-2578,38-3-193,-8-5 1,2 0 45,-1 3 1,0-2 74,9-5 0,-5-1 63,-9 1 1128,7-4-1351,-2-2 1,0 0 604,0-2-738,9-5 1,-1-2 64,-14 8-173,9-14 1,0-1 309,-9 6-86,5-6 1,-2 1-44,-13 14-492,25-24 621,-25 28 2259,15-9-2251,-17 17 356,6-3 104,23-2-323,-15 3-128,26 0 22,-35 9 34,8-1 428,10 5-436,-16-2 7,15 2-136,-14 1-9,-7-1 3,16 17 70,-19-11-8,10 17 41,-16-16-27,11 27 11,-5-12-17,4 11 0,-8-17-76,4 6 76,-5-12 39,8 15-33,-8-18 50,12 25-53,-6-14-20,5 11 17,-8-17 820,12 4-646,-8-10 1010,23 11-884,-17-14-300,9 2-171,7 0 0,2 0 6,0 0 33,6 2 1,0-2-1004,-16-3 888,8 1-50,19 0 297,-21-3 90,24 3-93,-16-4-42,-10 0 9,10 0-1891,16 3 1628,-30-4-48,23 3 347,-40-5-84,0 0 84,-1-4 0,-6 3 0,2-2 0</inkml:trace>
  <inkml:trace contextRef="#ctx0" brushRef="#br0" timeOffset="36114">10160 2604 6582,'10'5'2985,"-1"-1"-2784,-9-4 782,0 0-3003,44-9 2244,-27 7 133,16-3 1,2 1-366,-13 4-603,20 2 1,4 1 254,-9-1-21,5 2 1,-2 0 138,-21 0 31,2 2 560,-19 9-216,-5-6 255,-15 13-266,2-11 3,-7 5 209,-4 4 1,1 1-201,-1 1 16,-5 6 0,2 0-154,14-10 3066,-7 23-3061,19-27 68,4 8 392,15-15-364,-1-4-370,41-1-14,-31-2-985,33-6 613,-45 3 655,6-10 0,-14 10 0,0-6 0</inkml:trace>
  <inkml:trace contextRef="#ctx0" brushRef="#br0" timeOffset="36344">10245 2730 4368,'-5'-7'1215,"2"2"1420,3 5-1977,0 0-666,40 8-535,-5 0 1,2 1 542,1-2 0,-2-1 0,1 3 0,-6-2 0,-13-5 0</inkml:trace>
  <inkml:trace contextRef="#ctx0" brushRef="#br0" timeOffset="38132">10287 3196 6324,'-5'-4'650,"-36"-29"1447,20 14-1645,-5-3 1,0-1 87,1-4-254,2-3-149,2-2 56,6-2 0,0-9 1,1 4-194,3 8 0,1-1 47,-3-8 1,-1-5-1,4 3 24,3 1 1,3 4-72,-2-22-173,5 14 1,3-6-1,0 6 173,5-10 0,-1 3 0,7 5 73,21 16-73,-2 10 27,11 6 0,14 0 0,-6 4 39,-15 3 0,1 2-26,13-2 0,6 0 0,-9 3-40,10 7-3,-2 3-95,-3 5-53,-13 10 1,4 9 0,-5 1 131,-6 9 1,-1 2 38,3-9 1,4 2 0,-13 6 137,-18 4 1,-10 7 0,-6 0 0,-3-5 94,-10 9 1,-6-2-174,11 0 1,-2 3-1,-8-5 240,-5-17 0,-8-3 0,0-3 0,5-6-245,2-2 1,1-3-42,-10 5 1,-4 1-1,3-5 11,3-9 0,3-4-45,-20 2-723,11-14 1,-6-7 0,5-6 722,7-13 0,2-3 0,-15 5 0,6 0 0,30 3 0,0-1 0</inkml:trace>
  <inkml:trace contextRef="#ctx0" brushRef="#br0" timeOffset="39211">6625 4127 6582,'-7'-8'2439,"-36"-5"-1129,-5-6 1,-3-1-1383,13 8 1,-1-1 215,-5-6 1,-2-3 0,7 3 242,-5-6-56,2-6 1,-9-9-1,7-1-323,18 9 1,5-1-1,-2-1-24,-15-7 0,-3-1 1,12-7-3,20 5 1,9-7-1,4-2 1,5 2 0,2 6 161,8-5 1,6 6 0,1-4-231,-7-3 0,-2-5 0,3 1 0,11 5 284,2 14 0,9 2 1,4 1-1,1 3 1,-3 3-1,-6 3-1165,1-1 1,-5 6 0,5-3 966,3-2 0,5-3 0,3 0 0,-2 1 0,-5 6-33,0 4 0,-4 5 1,-2 1-28,6-4 1,4 7-65,0 10 1,9 7 0,3 4 0,-1 4 0,-9 4 99,-7 7 0,-8 6 1,0 2-1,4-1-44,5-7 1,5-1 0,1 0 0,-5 6 0,-9 7 62,-14 5 0,-6 9 0,-5 6 1,-3 2-1,-4-2 0,0-4 1,-1-9-118,0 4 1,-4-8 0,-3 7 171,0 0 1,-2 9 0,-2 4 0,-1-2 0,-2-7 0,-2-11 114,-7 0 1,-12-6 176,-1-8 0,-12 5 0,-6 1 0,-2-1 0,3-2 0,7-6-1,-1 0 1,4-5 0,-7 1-328,6-3 1,-7 2 0,-5 2 0,-2-1 0,2-1 0,5-4 0,6-5-56,-1-2 1,6-5 0,-8-6-303,1-4 0,-10-4 0,-4-3 1,-3-3-1,2-1 0,5 1 1,8 1 133,-7-3 1,8 0 0,-5-8-462,7 1 1,-8-4 0,-3-5 0,1-2 0,3-1-1,8-2 1,12 1 473,11-10 0,12-2 0,4-1 0,-3 3 0,-13-6 1,-1 1-1,7 2 0,17 7 0,-1 1 0,0-1 1</inkml:trace>
  <inkml:trace contextRef="#ctx0" brushRef="#br0" timeOffset="41279">6011 4149 8956,'-11'-9'186,"-9"-11"1,-2-5-2811,-11-25 2697,7 16 0,1-3 369,4 2 0,4 1 368,-5-21-48,8 3 0,8-13-669,11 20 1,7-7 0,2-3-1,1 1 1,-3 5-641,-1-10 0,-2 3 0,8-2 508,1 12 0,5-5 1,3-1-1,2 1 1,-1 6-1,0 9-704,3 4 1,0 8-1,3 1 761,8-10 1,3-1 0,11 3 142,-11 12 1,7 0-1,6 1 1,4 0-1,2 2 1,0 1-1,-3 1 1,-4 4-292,4 1 1,-3 3 0,0 3-1,-1 1 1,2-1 0,4-2 124,-10-3 1,3-3-1,3-3 1,0 1 0,1 0-1,-2 3 1,-1 5 0,-2 6-1,-5 7-268,7 13 0,-2 10 0,-2 6 0,-2 5 0,-5 1 0,-6-2 0,-6-4 242,0 6 0,-9-1 0,-4 7 62,-2 1 0,0 8 1,-2 5-1,-3 0 1,-4-4-1,-8-10 51,-11-2 0,-7-8 0,-3 2 234,-2 10 0,-4 2 1,-11-2 97,0-15 1,-9 0 0,-5-1 0,-3-1 0,0-2 0,4-4-385,2-3 0,2-4 1,-1-1-1,0-1 0,-3 3-35,5 0 1,-1 3 0,-1 1-1,-1 0 1,0-3 0,-2-2-1,1-5-565,-10-4 1,-3-4 0,-1-4-1,2-3 1,5-2 0,7-2 642,2-6 1,7-4-1,-4 2 1,-8 6-1,-8 3 1,5-1-1,15-6 1,4-27-1</inkml:trace>
  <inkml:trace contextRef="#ctx0" brushRef="#br0" timeOffset="42679">10202 3810 13924,'-35'-32'22,"1"-1"1,-1 1-1,1-1 1,-4-10-1,2-1 1,2-1-829,0 0 0,0-1 0,8-2 1065,9-4 1,6-3-1,7 4-1422,8 4 1,7 2 1180,-3 6 0,3-1 0,13 0-61,4 14 1,11 0 0,6-1-1,7 2 1,2 0 0,1 2-1,-1 1 1,-4 3-188,1 1 1,0 4 0,0 1-1,0 2 1,1 0 0,1-1-1,2-3 201,-3-1 0,1-2 0,2-2 0,0 0 0,1 0 1,1 1-1,-1 2 0,1 3 0,-1 4-145,1 4 0,1 3 0,2 1 0,-1 3 1,0 2-1,-1 1 0,-3 1 0,-1 0 1,-5 1 144,13 2 0,-6 3 1,-2 2-1,-1 0 1,4 1-9,-3-3 0,2-1 0,1 1 0,0 2 1,-2 2-1,-2 6-104,-2 5 1,-1 5 0,-1 4 0,-3 1 0,-3-1 0,-6-3-63,7 6 1,-8-2-1,-3 13 9,-14-7 0,0 10 0,-2 6 0,-1 4 1,-3 1-1,-1-3 0,-4-4 0,-2-8 194,-5 16 0,-6-10 0,-3 8 10,2-8 1,-1 7 0,-1 4 0,-3-1 0,-4-6 0,-4-8 115,-8-8 1,-6-7 0,-2-4-1,1-1 390,0 4 0,1-3 0,-13-2-15,5-11 0,-8 1 0,-7-1 0,-5-1 0,-3 0 0,-1-2 0,0-2 0,3-2 0,4-2-336,-1-3 1,1-4 0,2-2-1,0-2 1,-1 0 0,-2 1-1,-2 1-68,9 2 0,-2 3 1,-1 1-1,-1 0 1,0 1-1,-2-2 1,1-2-1,-1-3 1,1-3-1,0-5-98,4-3 1,-3-3 0,-1-3 0,0-2 0,-1-3-1,1-1 1,1-2 0,2 0 0,2-1 0,3-1-1,3 1 1,5 1-193,-9-11 0,8 0 0,5-2 0,0-1 0,-1-1 0,-5 0 179,1 8 0,-6 1 1,-3 0-1,-3 0 0,3-2 1,3-1-1,6-2 0,9-3 1,12-3-14,10-6 1,10-6-1,7-4 1,6-1-1,6-2 1,3 2-1,4 2 1,1 5 0,0 6-28,6 3 1,5 5 0,4 5 0,2 2 0,2-1-1,-1-1 1,-1-5 45,-7-1 0,-1-4 0,-1-3 1,1-2-1,0 1 0,3 2 1,3 4-1,5 4 0,5 6-115,-6 11 0,4 4 0,6 2 0,2 3 0,4 3 0,1 1 0,2 2 0,0 1 0,0 1 0,-1 2 0,-2 0 0,-2 0 0,-4 0 0,-4 1 1,-4-2 108,15 1 0,-8 1 1,-4 2-1,-1 1 1,5 1-1,7 2-43,-11-2 0,6 2 0,4 0 0,4 0 1,2 2-1,1-1 0,1 2 0,-2 0 1,-3 1-1,-3 0 0,-4 1 0,-7 1 1,-7 0 15,16 8 0,-12 0 1,-5 5-1,3 11-106,-12-4 0,1 8 1,1 5-1,1 5 0,-1 3 1,-2 0-1,0 0 0,-4-3 1,-2-3-1,-4-6 95,5 12 0,-6-7 0,-4 1 1,-1 9 40,-3-10 1,0 8 0,1 5 0,-1 3-1,-1 0 1,-3-2 0,-4-3 0,-3-7-1,-5-9 305,-11 10 0,-8-11 1,-12 2-114,4-12 0,-7 2 0,-8 2 0,-3 0 0,-3 0 0,0-1 0,2-2 0,3-3 0,5-4 49,-8 5 1,6-6-1,-1-2 1,-9 2-120,7-4 0,-7 2 0,-4 1 0,-3 0 0,-2 0 0,2-2 0,3-2 0,4-4 0,7-4 21,-16-1 1,9-8 0,-11-6-100,19-1 1,-6-2 0,-5-3 0,-4-1 0,-2-3 0,-1 0 0,2-2 0,3-1 0,3-1 0,7 1-127,-5-7 0,7-2 0,3-2 0,0-1 0,-1 0 0,-5 0 85,3 8 0,-6 1 0,-4 0 1,-1 1-1,1-2 0,4-1 1,5-5-1,7-3 0,11-6-101,10-8 1,7-6 0,7-6 0,6-4 0,4-1 0,4 1-1,3 2 1,3 4 0,0 7 190,9-3 1,6 7 0,4 3-1,3 1 1,0-3 0,-2-3-83,-7-3 0,-2-5 0,-2-3 0,1 0 0,3 0 0,3 5 0,7 5 0,7 8-58,-5 15 1,7 4-1,5 3 1,4 4-1,3 1 1,2 3-1,1 2 1,0 2-1,-1 1 1,-3 0-1,-2 1 1,-5 0-1,-6 0 56,18 0 0,-9 2 1,-3 2-1,3 3 1,9 0-17,-15 0 1,6 0 0,5 2-1,3-1 1,2 2 0,1 0 0,0 1-1,-3 1 1,-2 0 0,-5 2 0,-6 0-1,-7 1 236,13 7 0,-11 1 1,-3 5-1,1 7-400,-2 3 0,2 7 0,2 5 0,-2 3 0,-3 1 0,-6-1 0,-6-4-154,-5 8 1,-8-2 0,-5 0 0,2 4 387,3-7 1,2 3 0,0 1 0,-4 0 0,-5-2-1,-10-5 147,-18 10 1,-13-3 0,-6-5-1,2-6-71,0-5 0,0-7 0,-4 1 59,3-2 0,-2 0 0,-4-1 0,-7-4-421,6-8 0,-6-4 0,-5 0 0,-3-3 1,-1 0-1,1-1 0,2-1 0,4-1 234,0 1 0,2-2 0,2-1 0,1 0 0,-2 0 0,-3 0 0,-3 2 0,-4 1 0,-2 1 0,0-1 0,2-1 0,6-1 0,6-3 0,-1-4 0,0 0 0,-1-1 0</inkml:trace>
  <inkml:trace contextRef="#ctx0" brushRef="#br0" timeOffset="44365">13991 2752 8117,'5'5'3019,"-1"-1"-489,-4-4-2166,0 0-364,38-3-97,-7 10 1,4 3-46,6-2 1,1 2 441,-3 2 0,-4 5-388,-6 4 0,-11 5 172,-21 6 0,-6 2-81,9 13 36,-19-11 0,-4-7 14,7-14-2491,-19 24 2443,24-24 929,0 26-934,23-28-783,24 1 1,7-2 57,-4-4-1406,10-5 0,-3-5 2131,-24-12 0,3 1 0,-22 2 0</inkml:trace>
  <inkml:trace contextRef="#ctx0" brushRef="#br0" timeOffset="44513">14055 3027 6267,'13'7'2492,"36"-1"314,-20-6-3270,23 0 1,5 1 948,0 0-485,-11 1 0,6 1 0,-9-1 0,-3 1 0,-5 1 0,0 0 0</inkml:trace>
  <inkml:trace contextRef="#ctx0" brushRef="#br0" timeOffset="55002">16468 1630 11468,'-1'-5'3582,"0"0"-4856,1 5 1750,3 0-20,5 1-347,0 0-47,9 2-59,-6 0-3398,5 1 3263,2 2 96,-5-1-62,8 6 92,-12-4 4,4 7 10,-7-3-8,-1 3 3344,-4 3-4214,-2 7-2082,-11 8 2952,-20 6 0,13-17 0,-8-3 0</inkml:trace>
  <inkml:trace contextRef="#ctx0" brushRef="#br0" timeOffset="55550">16404 1863 6554,'-3'-11'3178,"0"2"-2587,3 9 971,0 0-5640,3 30 4081,0-18 907,9 31-728,10-33-580,22-4-120,-6-11-657,-2-9 1,0-4 499,-2-2-180,-3-2 0,-1 0 855,-4 1 2855,10-13-2410,-19 18 1834,3-4-1853,-14 14-244,-1 0-445,-5 7 1706,-1 6-1124,-1 1 499,-7 25-837,4-13-2410,-5 23 2157,7-24-193,1 7 267,2-16 88,2 0 110,1-8 93,2-1 27,3-1 1814,14-11-2973,7-3 722,-1-1-349,-2 1 2279,-21 11-1367,-25 13-11,-8 7-3571,-14 6 3361,13-4 1,1 2-729,-10 18 824,-1 0-76,19-1 27,16-23-80,13 8-1386,19-14 229,1 0 1740,5-15 0,-1-4 0,-12 4 1,17-11-1</inkml:trace>
  <inkml:trace contextRef="#ctx0" brushRef="#br0" timeOffset="55720">17039 1736 13611,'-32'42'-437,"0"0"1,5-8-1,6-6 1,13-10-1,8-13 1</inkml:trace>
  <inkml:trace contextRef="#ctx0" brushRef="#br0" timeOffset="55870">17018 1757 7778,'6'1'4032,"-1"0"-3052,-5-1-1896,18 43 171,-9-28-1797,21 32 2542,-4-48 0,-11 3 0,4-9 0</inkml:trace>
  <inkml:trace contextRef="#ctx0" brushRef="#br0" timeOffset="56018">17314 1651 7778,'7'10'4365,"-1"-2"-3814,-6-8 136,0 0-687,-19 34-1160,4 5-2783,-9 12 1521,9-2 1318,10-30 1104,-11 4 0,12-16 0,-7 0 0</inkml:trace>
  <inkml:trace contextRef="#ctx0" brushRef="#br0" timeOffset="56302">17103 1926 7176,'8'1'5905,"-10"30"-6294,0-10 100,-7 15-755,17-15 526,9-18 437,19-14 114,-4-2-2917,15-18 3066,-23 17 28,10-1-174,-18 10-19,0 3 266,-10 5 70,-1 2 111,-3 2 800,-1 5-1228,0-3-423,0 0 1404,6-3-3951,1-5 2086,4 0 0,-6-1 0,-1 0 0</inkml:trace>
  <inkml:trace contextRef="#ctx0" brushRef="#br0" timeOffset="57134">17082 2942 7988,'43'3'1264,"1"0"0,0 0 0,4 0 1,4 1-1,4 0 0,4 0-1253,-11-2 1,5 1 0,3-1-1,0 1 1,1-1 0,-1 1 0,-4 0-975,-1 0 1,-1 0-1,-2 0 1,0 0-1,0 0 1,2 1 786,7 0 1,3 1-1,0 0 1,-2 0-1,-4 0 1,-6 0 169,0-1 0,-6 1 0,2-1-1397,3 1 1,4 0 0,-1 0 0,-9 0 1402,-5-2 0,-5 1 0,9 0 0,-9-1 0,-23-2 0</inkml:trace>
  <inkml:trace contextRef="#ctx0" brushRef="#br0" timeOffset="57802">16976 2752 9309,'-2'-7'1885,"0"2"-6675,2 5 4868,53-9-471,-13-5 393,-6 5 0,0 0 1010,4-13-1010,-17 5-1775,1-4 1712,2-4 0,2-2-94,9-10 668,-7 6 0,3-2-1203,-2-1 1,1-1 1082,5-5 0,1 0-391,-1 1 0,1-2 40,-4 8 0,2 0 0,-2 3 515,1 3 1,-2 3 1086,2-3 1,-2 3-1480,14 3-2704,-30 20 2703,14 22-153,-14-2-5,-1 8 0,0 3 131,-1 10 332,1 11 1,0 3-328,-7-25 0,0 1-121,3 11 0,1 5 1,0-5 43,-2-10 0,0-2-19,1 6 1,3-1 3705,20 6-3408,-11-26-1357,36 1 1069,-17-14-117,2-4 0,3-1-294,-16 1 0,2-2 123,26-4 0,0-2-1193,-23 5 1,0 0 1392,11-1 0,5 0 1,-7 1 6,-13 2 1,-2 1 30,16-1 0,-7 1 260,-23 5 1082,-12 2-960,-3 0 188,0 10-574,0-4 266,0 7-392,2-5-162,3-1-115,4 0 3499,5-1-4597,14 2 698,12-7 1,-12 1 0,-1-6-1</inkml:trace>
  <inkml:trace contextRef="#ctx0" brushRef="#br0" timeOffset="58918">18097 2688 6691,'-7'-15'3349,"1"4"-2447,6 11 2005,0 0-6700,33-19 4703,-3 7 42,19-13-1033,1 5 39,-19 6-249,10-5 0,5-5-145,-1-3 1,1 0 72,0 0 0,-1-1 345,6-7 0,-5 2 23,-10 2 36,-12 11 0,-2 1 149,-4 1 3062,-3 3-3261,-10 10-666,-4 4 638,-1 4 1030,2 12-903,-1 3-386,1 22 0,-1 7 318,-1-12 1,1-1-25,-1 15 1,0 2-90,2-3 0,1-4 38,1-1-1162,2-5 0,2-3 1133,1-9 73,4 4-44,-2-14-11,1-4 55,2-2 661,1-4-724,15-5 1,6-5-2,-3-5 0,3-2 37,2-1 1,4-1 0,0 0 161,-2-3 0,-1 0 0,-2 0-186,5-2 0,-2 1 78,4 2 0,-6 3-21,-10 5 2362,5 1-2449,-24 4-8,0 2 263,-8 13-112,0-2-32,-1 22-3023,-2-12 3030,-6 25-362,-2-14-943,-3 4-2271,5-17 1112,2-13 1725,5-6 711,-2-3 0,2 1 0,0 0 0</inkml:trace>
  <inkml:trace contextRef="#ctx0" brushRef="#br0" timeOffset="59886">16976 2434 14229,'8'3'756,"-2"0"-470,-6-3-9,35-22-5752,-12 8 5507,21-12 0,9-5-39,-4 3 0,0-1 263,0 1 0,1-2-390,-8 4 1,1-1 0,-5 2-498,-8 3 1,-1 0 514,11-10 0,5-6 0,-5 3-70,-9 7 0,0-1 89,5-5 0,3-3 0,-6 4 2052,8-8-2339,-12 14 1,-3 3-1320,-6 8 1409,6 3 2500,-19 19-1856,0 20-167,-6 3-90,-7 8 1,-3 3-1134,2-12 1,-1 3 1029,-8 14 1,-3 6 0,1-4-76,4-9 1,-1-1 87,-2 7 0,-1 5 0,2-8-135,-1 9 1214,8-16 1,3-3-1046,5-4-727,25 3 665,-3-22 1332,7-10 0,3-5-1470,10-10 9,-1-7 0,1-3-1220,-14 8 0,0-2 1141,12-10 1,5-6 0,-5 3-173,-7 6 1,-1-1 455,7-7 1,3-3-1,-5 5 135,-12 11 1,-3 2 332,9-9 1,-3 3-1399,-6 7 532,-4 11 644,-18 19 645,-17 40-788,-2-1-131,-1 2 1,-1 5-30,5-6 1,2 1-1,4-11 1,1 2-1,2-2-294,-1 5 1,3-2 295,5-8 0,3-3 1678,4 1-1727,6-5 131,10-5-212,-1-11 1107,18-15 1,8-10-1383,0-11 1,3-8 91,-13 9 0,4-1 1,1-3-1,0 0 308,1-2 0,0-2 0,0 0 0,-3 2 62,-1 0 0,-3 1 0,0 3 10,12-7 0,-10 12 299,-23 24-909,-12 13 925,-8 19 1,-2 5-298,3 5-594,-3 8 0,1-1 524,9-11 11,1-10 1,4 1 52,9-3 1,7-3-15,3-4 1,5-4-373,12-1 0,2-6 230,-13-10 0,0-4 13,8-5 1,-5-2 527,-4 0-410,5-1 6,-22 6 70,-5 3-20,-5 0 32,-3 2 256,-2 4-492,-3 11-1521,-1 7 1619,0 1 0,1-10 0,3-8 0</inkml:trace>
  <inkml:trace contextRef="#ctx0" brushRef="#br0" timeOffset="60871">16976 1609 11000,'4'4'1090,"0"0"338,-5 36-1015,-5-7 0,-2 5-3176,1 8 0,-1 4 2795,-5 6 1,-2 3-4,3-13 1,0 1 0,-1 4-226,0 1 0,0 3 1,0 2-1,1-5 217,-1 1 1,1-2-1,0 1 108,1-1 0,-1 4 0,2-3 0,2-10-67,0 12-43,4-16 1,1 0-65,4 10 42,2-11 6,11-5 59,-5-25 2089,8 0-1378,-3-6 2336,-2-2-2986,2 0 0,5-1 20,0 0 1919,32 1-2034,-10 4 0,8 3 0,3-1-33,-2 0 0,2-1 0,4 2 0,3 0-336,-12-1 1,2 1 0,3 0 0,1 0 0,1 1 0,0 0 0,0 0 336,-2-1 0,1 1 0,0 0 0,1 0 1,0-1-1,0 1 0,-2 0 0,-2 0-435,7 0 0,-2 0 1,-1 0-1,0 0 1,-1 0-1,0 0 424,-2 0 0,2 0 0,0 1 0,-3-1 1,-2 0-1,-5-1-82,7 0 0,-5 0 0,-1 0-616,-3-1 1,0 0 0,-2 0 452,13 2 0,-1-2-309,-1 1 1,-2-2-1002,-16-3 0,-3 0-367,12-1 2194,-52-9 1,-2 4-1,-9-1 1</inkml:trace>
  <inkml:trace contextRef="#ctx0" brushRef="#br0" timeOffset="61953">16722 2265 4670,'1'6'5023,"1"-1"-1609,-2-5-2905,50-2-373,-11-7 0,2-1-118,1 3 0,3 0-541,13-12 0,-3-1 560,-3-2-23,-17 5 1,6-4 0,0-2-894,-3-2 1,0-1 0,0 1 878,-1 0 0,1 1 0,0-1-13,4-7 1,1 0 0,-5 3-302,-11 8 0,-1 3 265,6-6 0,0 1-110,17-8-236,1 6 269,-11 6-6,7 8 96,-30 11 747,8 3-492,5 19-32,-14-5-2,3 12 0,-3 4-87,-6 4 4,-2 2 0,-3 6-78,-7 3 0,-2-1-20,1-7 0,0 0 1212,-5 9 0,0-4-1216,-2 3-45,1-5 45,2-3 1516,4 7-1513,8-3 42,1-9 159,23-11 216,-7-23-226,35-13-213,-15-4 1,0-2 16,-7 4 1,3-2-35,6-4 1,5-3 0,-2-1-58,-10 3 1,-3 1 0,2-3 68,12-9 1,2-3 0,-4 2 373,0 1 0,-4 0-244,-5-2 1,-9 5 8,-18 17-115,-2 3-1042,-7 14 1042,-3 4 213,-7 24-164,1-1 0,-1 6-9,0 11 1,0 3-41,0-6 0,2-1-21,2-1 0,3-2 30,5 14-343,3-15 387,3 6-53,3-19 17,20 18-70,-12-23-208,27 10 253,-21-29-90,28-11-122,-6-11 0,5-6 174,-12 7 0,2-1 1,-1 0 47,0-1 0,-1 0 0,-1 2 238,18-5 1,-9 6-115,-14 9 421,2 12-360,-25 3 410,9 17-434,-3 0 1,0 1-164,9 10-131,-7-9 0,1-2 67,0-5-754,12 2-84,-6-7 241,4-8 0,-1-2 0,-9-2 0,16-3 0</inkml:trace>
  <inkml:trace contextRef="#ctx0" brushRef="#br0" timeOffset="62985">21209 1672 9284,'3'8'2220,"0"-2"-1892,-3-6 288,0 0 1387,5 62-1704,-3-22 1,-2 8-1081,-2-3 0,-1 10 0,-1 4 0,0-2 1,1-5 794,0 4 1,1-4 0,-2 4-15,0-2 0,-1 5 0,-1 2 0,2-3 0,0-11 4,1 5 1,2-5 281,1 0 1,2 2-1,1-1-288,4 10 1,1-4 0,-2-13 0,0-3-62,3 3 0,-1-10 189,-5-22 254,0-4 3147,-2-5-3079,0 0-95,2 0 447,13 0-766,-2 0 246,29 0 84,-7 0-459,5 2 0,10 1 88,2 1 1,9-1 0,2 1 0,-4 0-685,-2 0 0,-3 0 0,8 0 678,-17-1 0,6 1 1,3 0-1,4-1 1,0 1-1,-1 0 1,-3 0-1,-5 0-36,6 0 0,-4 1 1,-3-1-1,3 0 1,6 1-2,-6 0 1,4-1 0,3 2 0,3-1 0,0 0 0,0 1 0,-3-1-1,-2 0 1,-6-1-436,8 2 0,-6-1 1,-2-1-1,1 1 1,4 0 417,-4 0 1,4 0-1,3 0 1,-1 0 0,-2 0-1,-6-1 1,-7-1-997,18 2 1,-7-2 906,-9-1 0,0 0 0,-5 0-100,-6-1 0,-4 0-836,25 0-5721,-55-8 7062,-6 1 1,-24-3 0,9 5 0</inkml:trace>
  <inkml:trace contextRef="#ctx0" brushRef="#br0" timeOffset="65107">21696 2815 0,'10'10'0,"-1"-1"2545,-9-9-2178,0 0 1877,17 1-1807,-11-1 1334,16 2-1382,-18-2 3757,1 0-2925,-4 0-949,0 0-263,2 0 100,5-1-103,1-1 2,2 0 101,2-3-11,-3 0 252,10-4 342,8-7-603,-7 4-47,15-12-8,-19 11-104,14-9-3,5-4 28,-6 3 45,5-2 118,-7 3-115,-7 6 148,15-13 28,8-9-109,-13 10-93,-6 5 1,-2 2-31,-4 2-53,15-13 22,-10 10 0,0 0 44,12-11-1,-1 3 1,1 0 247,2 0-103,0 1 0,1 0-107,3 0-554,-9 6 1,0 2 548,-5 4-48,21-12 22,-21 14 1,0 0 66,13-6 34,-11 6 1,-2 3 2,-8 3-17,17-3-117,14-3 55,-15 5 159,0 3 0,0 1-97,3 2 11,0 2 1,1 1-60,3 3 934,13 1-936,-33 1 28,1 2 50,-2 1-75,0 0 31,6 6 1,1 2 52,9 7-46,-9-6 1,1 2 15,-6 0 1,-1 2-53,17 19-5,0 1-2,-16-9 1,-2 1 1,2 11 24,-6-11 0,2 6 0,-1-2-46,1 4 1,0-2-168,2 7 0,-1-2 186,-5-11 0,-1-1 42,-1 0 0,1 0-25,-1-2 0,1 0 14,1 3 0,0-1-23,9 9 73,4 0 7,-8-14 0,1 1-45,-1 0 1,1 0-1,4 3 1,-1-2-41,6 5 42,-2-6 250,5-6 0,5-1-204,-6-5 0,1 0-90,8 5 1,1 0-5,-8-7 1,-2-2-127,17 6 70,-15-5-134,1 0 70,-31-10-48,0-1-7653,-12-2 7824,-4-2 0,1 1 0,0-1 0</inkml:trace>
  <inkml:trace contextRef="#ctx0" brushRef="#br0" timeOffset="66020">20214 2455 12862,'-12'0'2406,"3"0"-1280,9 0-1381,0 0 353,35 9-53,8-2 0,6-1-80,-11 1 0,2 0-119,2-1 1,5-2 0,-8 0-267,10-1-241,-15-1 1,-1-2 660,12-14 0,-16 11 0,-7-10 0</inkml:trace>
  <inkml:trace contextRef="#ctx0" brushRef="#br0" timeOffset="66204">20680 2350 7696,'8'10'3974,"-1"-1"-3594,-7-9 326,13 52-597,-17-34-109,7 41-1433,-34-44-569,4-5 2002,-18 2 0,28-8 0,-4-1 0</inkml:trace>
  <inkml:trace contextRef="#ctx0" brushRef="#br0" timeOffset="66422">20299 2350 12591,'-10'10'1935,"2"-2"-1467,8-8-423,0 0 61,-36 27 45,4 7-139,8-15 1,2 2-13,-4 23 9,29-24-821,42 16-112,-11-18-115,-2-5 0,0-3 1039,13-3 0,-23-3 0,4 0 0</inkml:trace>
  <inkml:trace contextRef="#ctx0" brushRef="#br0" timeOffset="69305">24045 1524 10547,'-6'-10'1109,"-25"33"-3042,4 15 1924,4-5 1,1 2-256,4-1 1,3-1-275,-2 9-1504,9-3 2042,11-32 0,-2 0 0,3-9 0</inkml:trace>
  <inkml:trace contextRef="#ctx0" brushRef="#br0" timeOffset="69505">23876 1630 1084,'-2'9'3161,"1"-1"578,-15 37-3666,10-24 0,-10 36 1208,15-37-1283,26 17-71,-6-18-1259,12-3 0,4-3 268,10-9 259,-13-3 0,3-3 713,15-6 0,-4-2 0,-5 3 0,-8-2 0,0 0 0</inkml:trace>
  <inkml:trace contextRef="#ctx0" brushRef="#br0" timeOffset="70291">19558 1249 6582,'4'9'5124,"0"-2"-4155,-4-7-661,-1 5 70,-3 4 199,-1 5-39,-3 5-3505,-12 19 2967,1-5-44,-10 16-1447,-5-3 1,0 0 303,0 0 92,9-14 0,-3 4 0,5-7-28,1-3 1123,-12 10 0,23-23 0,-3-1 0</inkml:trace>
  <inkml:trace contextRef="#ctx0" brushRef="#br0" timeOffset="70507">19219 1524 8262,'9'10'3671,"-2"-2"-2392,-18 29-1279,7-16 13,-3 9 0,3 1 158,12 4 11,2-2 1162,43-4-1224,-25-24 1,5-4-399,9-4 1,7-2 0,-1-3-748,-4-1 0,-2-2 0,4-1 1025,1-4 0,5-2 0,-2 0 0,-6 2 0,3-1 0,-5 1 0,2-2 0,1-1 0</inkml:trace>
  <inkml:trace contextRef="#ctx0" brushRef="#br0" timeOffset="74507">18965 1630 12809,'-2'-3'1695,"1"1"-1258,-6-34 391,5 15-147,-2-30-527,27 17 0,6 4-196,8-6 41,-5 11 0,6-1 0,-2 5-748,-5 7 0,-1 3 732,11-5 1,5 3-141,-4 6 0,5 2 0,2 3 1,-5 2-1021,0 6 0,-3 3 0,3 0 1117,15-4 0,5-1 1,-11 7-76,-8 10 1,-14 11-116,-18 5 1,-9 7 0,-7-3 656,-17 0 1,-6 0-198,14-1 1,2 3 0,-9-8 133,-13-12 1,-8-8 0,-3-5-84,-5-4 0,-2-6 1,-1-2-161,0-1 1,0-3 0,0-1-619,0 1 1,0-1-1,4-2 585,-4-6 1,7-8-121,5-23 1,9-5 3,14 25 1,5-2-87,0-15 1,3-7-1,9 6 37,10 13 1,6 3 37,6-12 0,9 0-136,3 14 0,8 0 0,4 3 0,-3 4 126,4 5 0,-1 6 0,4 0 2,0-4 1,5 0-1,-1 3 1,-6 6 675,-6 8 1,-4 5 0,-5 8-878,-4 14 0,-7 10 1,-6-4 412,-5 18-121,-13-17 0,-6 5 1,-4-8 2049,-30 3-2097,12-16 1,-5-2 22,-5-6 0,-5-2 0,6-3 0,-9 6 0,0-4 0,0 0 0</inkml:trace>
  <inkml:trace contextRef="#ctx0" brushRef="#br0" timeOffset="75024">19749 1207 9936,'4'9'5262,"-1"-2"-5237,-3-7 608,77-49-473,-40 26-570,-1 1 0,9-6 0,-7 5 743,9-3-253,-14 9 0,0 1 26,17-4-854,-6 10 0,8 0 1,-3 1 803,-6 2 0,4 1 20,-3 2 1,9 0 0,3 1 0,-1 1-1,-9 1-767,14 3 1,-3 2 700,-14-1 1,3-1-1,3 1 1,1 3-323,0 3 0,3 2 0,0 2 0,-1 0 0,-6-2 286,4 0 0,-6 0 0,7 2-2,-2 1 0,8 3 1,4 1-1,-1 0 1,-3 0-1,-8-1 58,2 2 1,-7-2 0,3 3-220,6 3 0,4 3 0,0-1 0,-9-2 131,1 0 1,-6-1 854,2 3 0,-6-2-845,-15-5 48,-8-6 1585,3 2-1563,11 7 3188,-13-11-4111,21 11 517,-27-16 336,4 0-4136,-11-6 1977,-3-2 2207,-2-9 0,0 6 0,-2-3 0</inkml:trace>
  <inkml:trace contextRef="#ctx0" brushRef="#br0" timeOffset="75307">22331 1291 10432,'-3'-6'5727,"1"0"-5727,2 6-177,0 0 522,23 27-334,4 5-20,8 10-114,-5 2 241,-28-3 341,-22-2-347,-5-3 20,-19-17-338,-5-12 0,0-3-315,-1 2-1354,9-2 1,-6 0 0,7 0 1874,-6 1 0,-1 1 0,25-3 0</inkml:trace>
  <inkml:trace contextRef="#ctx0" brushRef="#br0" timeOffset="80059">7091 5334 2944,'-17'-4'4897,"4"0"-2118,13 4-1783,14-2 706,4 1-1401,17 0 0,6 0-297,-5-1 0,4-1-228,3 1 0,9-1 0,1 0 0,-4 1-1399,1-1 1,-3 0-1,2 0 559,6 0 0,1 0 0,-5-1 1048,3 2 0,-10 0 0,-20 0 0,2 0 0</inkml:trace>
  <inkml:trace contextRef="#ctx0" brushRef="#br0" timeOffset="80209">8149 5271 13894,'1'5'-1645,"52"-10"1592,-13 0-1830,5-2 1,4 0 1578,-13 4 1,-1 0-28,3 0 1,3 0 330,18 1 0,-2 1 0,-2 0 0,-20 1 0,0 0 0</inkml:trace>
  <inkml:trace contextRef="#ctx0" brushRef="#br1" timeOffset="-157263.73">14361 9527 24575,'0'0'0</inkml:trace>
  <inkml:trace contextRef="#ctx0" brushRef="#br0" timeOffset="-134586.73">4255 14330 3512,'8'2'1616,"-1"0"257,-7-2-1408,0 0 461,-5 43 591,3 6-1299,0-19 1,0 1 265,1 1 1,1-3-286,0-10 37,11 20-707,4-31 1422,5 3-1719,6-30 1,0-9 330,-5 1-515,7-11 0,-3 0 597,-12 12-29,5-11 395,-7 5 1476,-5 18-792,1-8 2373,-5 65-2824,-2 17-271,1-19 1,0 3-1058,-1 9 1,1-3-648,1-1 298,0 7 1433,0-38 0,-2-9 0,1-1 0</inkml:trace>
  <inkml:trace contextRef="#ctx0" brushRef="#br0" timeOffset="-134435.73">4509 14584 11051,'5'3'2437,"-1"-1"-2771,-4-2-2424,43-14 1080,-23 6 1678,13-7 0,-1 0 0,-19 8 0,7-8 0</inkml:trace>
  <inkml:trace contextRef="#ctx0" brushRef="#br0" timeOffset="-134150.73">4762 14457 12162,'-4'36'330,"-1"0"1,0 15-630,11-26-1535,27-25 1587,-15-5 522,25-26-40,-32 10 92,-4-10 1,-4-1-476,-5 9-415,-10-22 179,3 37-142,-4 1-3663,-27 43 4189,21-18 0,-17 20 0,30-29 0</inkml:trace>
  <inkml:trace contextRef="#ctx0" brushRef="#br0" timeOffset="-133883.73">4678 14626 6728,'10'38'5530,"12"-14"-5502,-5 21-656,20-34 1,4-9-344,-4-5-330,13-11 0,-2-4 865,-19-7-5664,12-16 5461,-26 4 1597,-6 9-930,-1-9 1438,-6 13 32,3-10-759,-3 16 3064,3 0 36,-2 22-2883,-1 32-917,-1-8-1099,-1 25 1,1 2-4521,-1-9 5469,1-6 0,-1-4 0,1-23 0,0-12 0</inkml:trace>
  <inkml:trace contextRef="#ctx0" brushRef="#br0" timeOffset="-133454.73">5461 14266 11818,'8'7'2140,"-2"-2"-1726,-6-5 1014,-2 80-1571,1-43-473,2 20 0,2 0 310,3-18 106,7 7-1167,9-2 1484,-13-32-201,5 8-33,-18-35 35,-12-18 82,5 15 143,-8-12 174,1 21-191,2 4-19,-6 1 521,-4 18 1,0 5-450,2-3-148,-2 9 0,3 0-146,16-6-1790,26 17 1390,-3-25-3924,35 1 3148,-21-20 160,11-7 975,-8-4 0,-2 1 0,-5 4 0,21-15 0</inkml:trace>
  <inkml:trace contextRef="#ctx0" brushRef="#br0" timeOffset="-133171.73">5673 14542 6134,'6'5'6983,"-1"-1"-6638,-5-4-149,0 0 157,-46 59-479,34-38 59,-13 12 0,4-1-87,21-21-172,3-1 192,0-4-673,20-17 491,-9 1-328,18-26 414,-19 14 230,4-6-1958,-1 5 2286,-9 13 619,5 6-785,-10 11-1985,15 30 297,-8-21-3402,16 18 4928,-15-29 0,1 1 0,-8-7 0</inkml:trace>
  <inkml:trace contextRef="#ctx0" brushRef="#br0" timeOffset="-132987.73">5927 14330 11510,'8'4'2865,"-2"0"-2381,-6-4 1171,-6 64-1655,3-30-291,0 24 0,0 1-163,4-16-1151,2 1 1,0-3 89,1-18-1593,-2 11 3108,-6-34 0,-1-1 0,2-1 0</inkml:trace>
  <inkml:trace contextRef="#ctx0" brushRef="#br0" timeOffset="-132536.73">5842 14499 10152,'8'11'3114,"-2"-2"-3114,-6-9-1367,63 21 1275,-20-18-951,-2 7 0,0-2 205,-1-14 82,-17-1 1347,6-12-308,-17 9 182,5-7 753,-19 11-367,-2 3 1182,-30 24-2033,10 13-106,-12 4 1106,23-1-2250,20-9 1122,-1-16-152,13 5 126,-7-22-107,5-5-1046,18-30 1945,-17 21-274,11-16 1924,-25 69-2288,-4-16-53,3 30-109,4-27-26,2-7-2509,28-3-100,-19-14 2797,24-18 0,-33 9 0,2-6 0</inkml:trace>
  <inkml:trace contextRef="#ctx0" brushRef="#br0" timeOffset="-131352.73">6731 14563 10524,'13'4'1316,"-3"0"-1097,-10-4 528,132-13-3942,-84 10 1,2 0 3018,3-2 1,5 0 0,-3 1 163,6 2 0,-11 1 0,-22 1 0,14 0 0</inkml:trace>
  <inkml:trace contextRef="#ctx0" brushRef="#br0" timeOffset="-131149.73">7175 14478 8965,'-1'-11'3004,"-1"3"-2687,2 8-309,0 0-268,80 38 685,-57-14-294,19-1 1,-7 0-132,-40-3-4986,-50 2 4574,28-13 1,-25 8-1,42-17 1</inkml:trace>
  <inkml:trace contextRef="#ctx0" brushRef="#br0" timeOffset="-130002.73">7916 14266 12862,'-17'47'-415,"1"0"1,-1-1 0,4-7-112,9-20-639,-2 3 1165,0-10 0,3-6 0,0 0 0</inkml:trace>
  <inkml:trace contextRef="#ctx0" brushRef="#br0" timeOffset="-129837.73">7895 14309 9551,'9'3'1065,"-3"0"308,-6-3-1267,0 0-468,45 22-2301,-18-9 1,1 1 2662,1 3 0,0 1 0,14 6 0,-40-17 0</inkml:trace>
  <inkml:trace contextRef="#ctx0" brushRef="#br0" timeOffset="-129553.73">7853 14647 7761,'0'5'4124,"0"-1"-3849,0-4-3171,93 4 2451,-57-3-23,18 1 0,-2 0 468,-28 0 275,-5 3 517,-6 4 1603,-20 51-2096,-4-23-376,2-6 0,0-2-2835,1-12 2428,12-19-821,20-23 275,-9 8 1030,14-18 0,-21 25 0,0-2 0</inkml:trace>
  <inkml:trace contextRef="#ctx0" brushRef="#br0" timeOffset="-129402.73">8445 14393 12504,'-35'37'2955,"18"-19"-2955,-5 11 0,1 1-292,7-2-270,2-3 562,-2 16 0,8-24 0,-2 10 0</inkml:trace>
  <inkml:trace contextRef="#ctx0" brushRef="#br0" timeOffset="-129085.73">8382 14478 2152,'2'9'3024,"-1"-2"-496,-1-7-2483,0 0 955,17 42-1579,-7-24 332,12 15 0,2-6 415,-6-24 33,12 6-148,-23-24-699,13-27 545,-10 21 2437,17-26-1871,-17 33 36,2 0 1151,1 11-1153,-5 6 313,6 16-730,-7 1-82,1 10-5409,2 28 3936,-6-30 906,2 27 0,-6-48 0,0 1 0</inkml:trace>
  <inkml:trace contextRef="#ctx0" brushRef="#br0" timeOffset="-128450.73">7938 14774 290,'4'9'3066,"0"-3"-158,-4-6-2354,0 0 384,24 18-686,-16-12-123,20 15-129,-24-18 720,9 9-863,-7-7 232,8 8-688,-7-10-267,4 1 866,26-16 0,-24 9 0,19-9 0</inkml:trace>
  <inkml:trace contextRef="#ctx0" brushRef="#br0" timeOffset="-127798.73">8827 14732 13695,'10'2'448,"-2"-1"-566,-8-1 43,0 0-9756,3 37 9328,-4-25 0,4 26 0,-5-36 0</inkml:trace>
  <inkml:trace contextRef="#ctx0" brushRef="#br0" timeOffset="-127485.73">9123 14182 12966,'2'3'2238,"0"0"-1715,-2-3 326,9 55-849,-3-2-2175,1-3 0,0 2 2113,-4-18 1,0-2-160,2 25-1146,-1-22 0,-1-2-1419,1-3 2786,8 21 0,-9-47 0,3-2 0</inkml:trace>
  <inkml:trace contextRef="#ctx0" brushRef="#br0" timeOffset="-127201.73">9398 14542 10925,'10'2'4254,"-1"0"-3834,-27 36-866,13-23-368,-10 34-77,22-35-4512,19-14 5087,-10-5 69,16-27 611,-24 14 689,-5-19-1053,-8 26-952,-17-6-551,9 16 935,-12 3 1,17-1 0,-1 2 0</inkml:trace>
  <inkml:trace contextRef="#ctx0" brushRef="#br0" timeOffset="-127001.73">9800 14541 11283,'-6'-8'2499,"1"1"-2404,-20 28 0,-3 14-2120,15 7 1357,-15-7 0,7 0 668,42 9 0,-12-33 0,12 3 0</inkml:trace>
  <inkml:trace contextRef="#ctx0" brushRef="#br0" timeOffset="-126683.73">9991 14542 13263,'-8'0'2268,"2"1"-1632,6-1 106,-43 22-2397,20 20 1084,-22-6-454,36 6 757,13-35-1763,27-22 1488,-15 5-297,23-22 585,-26 18 255,2 1 1557,-1 11-1048,-6 3-3050,6 8 2732,-8-2-2014,18 12 238,-12-13 1585,24-3 0,-28-5 0,7-7 0</inkml:trace>
  <inkml:trace contextRef="#ctx0" brushRef="#br0" timeOffset="-126501.73">10181 14372 331,'13'-5'6981,"-2"1"-3802,-11 4-3019,0 0-418,-2 100-80,1-60-58,1 4 0,0 9 0,0-11 1080,1-11-684,-2 15 0,0-37 0,-1-2 0</inkml:trace>
  <inkml:trace contextRef="#ctx0" brushRef="#br0" timeOffset="-126234.73">10139 14541 12638,'-3'-4'2795,"1"0"-5091,2 4-3573,93-15 5430,-61 8-47,24-3 1,-5-2 494,-37 5 523,1-2 3217,-10 8-1980,-7 20-1587,0-1-1168,-3 16 1,0 1-418,2-9 1403,-1 27 0,4-47 0,1 0 0</inkml:trace>
  <inkml:trace contextRef="#ctx0" brushRef="#br0" timeOffset="-125601.73">10329 14372 13832,'10'-1'2114,"-3"0"-3671,-7 1 597,41 14 542,-21-6 746,20 11 0,-1 5 335,-17 3-610,15 10-1201,-33 4 823,-2-29 17,0 14 308,0-24 1020,2-1-1020,-1-1-216,4-1-28,-1-2-369,34-29 1027,-23 18 696,27-24-741,-34 30-83,2 0-339,-5 4-29,-3 4-24,4 5 33,-4 1 493,11 23-339,-9-17-27,5 14-54,-9-22 0,1 0-205,0-1-1884,11 1 1744,-5-4 91,16-6 254,-11-3 100,6-7 1581,28-10-1681,-25 15 244,24 0-48,-39 20-19,-3 21 1,-3 4-410,-1-8-1136,-1 7 0,-1-4-2032,1-22 3400,4-4 0,-3-3 0,3-2 0</inkml:trace>
  <inkml:trace contextRef="#ctx0" brushRef="#br0" timeOffset="-124599.73">8234 15536 8618,'14'34'831,"-3"-7"-932,-4 26-2239,0-11 2058,0 2-2303,2-4 0,0-2 2585,-1-4 1815,8 11-1812,-14-54 547,-6-28 0,-3-6-384,0 1 170,-1 4 1,-2-7 0,2 1 1392,2-12 0,1 4-1729,-1 12 0,2 0-298,8-11 0,7 10 217,6 29-75,16 14 1,1 7 158,-7 6 142,2 12 1,-5 4 106,-18-4 46,-24 5 1,-8-3-543,1-12-409,-11-1 1,-1-4-1092,12-10-1296,-2-3 3040,15-6 0,7 4 0,1-2 0</inkml:trace>
  <inkml:trace contextRef="#ctx0" brushRef="#br0" timeOffset="-124300.73">8509 15494 7506,'8'6'3272,"23"-5"0,3-5-3820,-10-2-1473,24-13 0,-3-8 2349,-29-7 436,13-14-3741,-47 21 3058,5 21 986,-17 6-504,2 27-337,5-5 224,10 23 0,10 4-856,22 1 275,-12-9 1,6-7 130,27-25 0,2-10 0,-18 1 0,32-15 0</inkml:trace>
  <inkml:trace contextRef="#ctx0" brushRef="#br0" timeOffset="-124048.73">8869 15409 6949,'4'11'3430,"14"39"-3430,-9-30-3036,5 11 0,0 0 2955,0-9 3072,8 8-2891,-17-32 723,2 1-940,-12-23-561,7-9 1,4-3-964,9-17 1356,-7 17 1,2 0 3010,10 0-2726,-5 19 0,-7 8 0,1 1 0</inkml:trace>
  <inkml:trace contextRef="#ctx0" brushRef="#br0" timeOffset="-123680.73">9313 15409 8472,'-3'-7'6261,"-28"46"-6322,24-18-72,-1 20 0,7 2 96,12-21-16,30 21-1361,-5-56 0,1-9 1377,8 6-477,-5-15 1,-5-3-381,-22 9 3011,-7-16-1680,-9 28 431,-17-4-442,6 21-22,-7 3 763,-9 37-1097,18-20-72,1 9 1,5-1-150,13-10-1133,18 1 0,7-6-3815,9-18 4986,-7 4 1,-2-3 0,-6-13 0,-18 3 0</inkml:trace>
  <inkml:trace contextRef="#ctx0" brushRef="#br0" timeOffset="-123335.73">9694 15388 7405,'2'4'4309,"0"0"-2409,-2-4-2150,8 74-310,6-42 560,-9 12 0,3-8 776,10-32-2003,-3-34 320,-1 2 110,6-9 0,1 0 1472,-7 15 442,18-21-419,-28 45 1019,7 41-1863,-5-18-195,5 30-489,-4-22 539,-3-11-4186,5 3 2788,-6-21 1689,1-11 0,-3 1 0,0-4 0</inkml:trace>
  <inkml:trace contextRef="#ctx0" brushRef="#br0" timeOffset="-123150.73">10075 15177 11860,'2'15'2465,"-1"-2"-1866,-1-13-501,-14 95-482,13-57-440,-2 1 0,-2 8 1,4-9-63,7-8-100,1 5 1071,-6-9 1,1-14-1,-4 2 1</inkml:trace>
  <inkml:trace contextRef="#ctx0" brushRef="#br0" timeOffset="-122999.73">9970 15346 4825,'0'11'2775,"1"-2"400,-1-9-4589,0 0 1414,85-3 0,-63 3 0,20-2 0,1 1 0</inkml:trace>
  <inkml:trace contextRef="#ctx0" brushRef="#br0" timeOffset="-122849.73">10245 15346 6792,'11'5'3458,"-2"-1"-2285,-9-4 802,-5 56-2166,4-33-519,-2 17 0,1-2-527,2-20-5868,0 6 7105,0-19 0,0-1 0,0-5 0</inkml:trace>
  <inkml:trace contextRef="#ctx0" brushRef="#br0" timeOffset="-122700.73">10202 15219 4401,'-3'-11'2907,"1"2"-348,2 9-4881,0 0 1,0 0-1</inkml:trace>
  <inkml:trace contextRef="#ctx0" brushRef="#br0" timeOffset="-122535.73">10456 15155 10709,'-4'38'1449,"1"-1"1,3-1 0,0 0-1625,-8 10 0,-1 2-4741,7 10 1,2-8 4134,0-19 0,0 26 0,0-54 0</inkml:trace>
  <inkml:trace contextRef="#ctx0" brushRef="#br0" timeOffset="-122199.73">10541 15409 11275,'5'1'3414,"0"0"-3288,-5-1-1392,37 10 994,-15-7 298,11 1 1,2-2 209,-3-7-189,0-10 1,-3-3 151,-9 4-28,-14-18 810,-41 42 0,-11 11-698,-5-7-164,6 11 0,8 4-737,27-9 671,3 5-1026,37 14 556,-10-20-250,10-1 1,4-3 487,5-10-341,17-9 1,1-1 0,-19 2-1,1-2 1,0-1 0</inkml:trace>
  <inkml:trace contextRef="#ctx0" brushRef="#br0" timeOffset="-121232.73">11620 15092 11605,'-41'0'801,"0"-1"0,0 1 0,-18 0 0,7 0-678,4-1-25,-8-1-161,11-1 1,-13-1 0,-8-1 0,0 0 0,4 1-908,10 0 1,2 0-1,1 1 1,-2-1-1,-3 0 1074,-1 1 1,-2-2-1,-2 1 1,-2 0 0,0-1-1,-2 1 44,8-1 1,-3 1 0,-2-1 0,-1 0 0,2 0 0,3 0-1,4 1 1,7 0-29,-13 0 0,9 0 1,-7-1-148,9 1 0,-7 0 0,-5-1 1,-1-1-1,3 2 0,5-1 0,9 2-57,-13-2 0,2 2 9,2 0 0,-9 0 0,1 0 1,6 1 74,-4 0 0,0 1 90,8 0 0,-6 0 1,0 0-1,9 0-10,0 1 0,3 1-63,-3-1 1,-3 1 0,5 0-17,7 0 1,-3 0 87,-7 0 0,-9 1 0,-2-1 0,4 0-226,4-1 1,4-1 0,-6 0 40,1 1 1,-7-1 0,-1 0 0,3 0 0,7 0 95,5-1 0,5 0 0,0 0 31,-8-1 0,-1 0 0,11 0 100,8 0 404,-20-14-1143,34 5 2951,-9-8-3202,43-35 1968,-9 27-1297,6-15 1,2-9-292,-5 5 0,0-3 0,-1 3 410,1-1 0,0-1-237,1-7 1,-1-6 0,-1 11 232,-3-3 55,-2 21 0,-2-5 67,-1-4 1,-1-5-1,0 5 14,-1 10 0,1 0-9,-1-13 0,0-5 1,0 10 80,-1 7 531,2-19-711,0 36-235,13-8 239,23 22 1,8 7 74,8-3-54,-11 0 0,7 0 0,-6 0 15,-11-1 1,-1 1 3,11-1 0,6 1-103,-1 0 0,8 0 0,0 1 1,-7-1-7,5 1 1,1 0-125,-7 0 1,8 0-1,4 1 1,1-1 0,-1 1-845,-10-1 1,2 1 0,0-1 0,-1 0 0,-2 1 0,-2-1 1059,7 1 0,-5 0 0,1-1 0,5 1 30,-1 0 0,5 0 0,3 0 0,-2 0 0,-5-1 0,-9 1-929,10 0 0,-6 0 944,-7 0 0,2-1 0,5 2-425,-3 1 0,5 1 0,2 1 0,-1-1 1,-7 0 397,-2-1 0,-5 0 0,6 0 0,6 2 0,9 1 0,2 1 0,-6-1 0,-14-2 0,10 3 0,-21-4 0,1 0 0</inkml:trace>
  <inkml:trace contextRef="#ctx0" brushRef="#br0" timeOffset="-120884.73">10922 13991 6792,'1'7'1288,"0"-1"-904,42 1 108,-21-2 341,27 4 0,7 1-460,0 2-282,-18-4 0,1-1 350,-8 0 0,-3 0 29,7 2-316,9 6-154,-19-5 605,-2 12-316,-16-12 736,2 26-642,-11-16 117,-11 17 1,-6 13-1,1-2-457,-2 6 1,-1 1-44,1-6 0,-1 2 0,1 2-11,6-7 1,1 3-1,2-2 1,2-7 10,1-8 0,2-2-39,-2 14 1,0 6 0,2-11-183,3-10 221,-3 7 0,1-2 0,2-12 0,-6 23 0</inkml:trace>
  <inkml:trace contextRef="#ctx0" brushRef="#br0" timeOffset="-118683.73">14309 14838 13482,'55'-3'226,"1"0"0,-1 0 0,1-1 0,0 1 0,-4 0 0,-4 1 0,6-1-158,-6 0 0,8 1 0,3-1 0,-1 0 0,-4 1 1,-8 0-1911,0 0 0,-7 1 0,2-1 1877,11 0 1,4 0-1,5 0-28,-10 0 1,5 0-1,3 1 1,1-1-1,-4 0 1,-6 1 78,8-1 1,-6 0-1,8 1-174,-9-1 1,6 1-1,5-1 1,2 0-1,0 1 1,-3-1-1,-5 1-254,0-1 0,-1 1 1,-4 0-1,0 0 1,-2 0 268,1 0 1,-1 0 0,-2 0 0,1-1-77,10 1 1,5 1 0,-11-1 0,-31-1-7006,-65-2 7154,16 2 0,-6-1 0,2 2 0,6 1 0</inkml:trace>
  <inkml:trace contextRef="#ctx0" brushRef="#br0" timeOffset="-117847.73">14351 14584 8830,'9'2'1540,"-2"-1"-828,-7-1-85,0 0-56,53 0-413,-22-1 0,2 0-353,8-1 0,3 1 290,5-4 1,-4-1-35,3-3-147,-7-4 0,6-5 1,-7 1 79,8-7-38,5-6 1,-6-2 40,-27 6-245,4-18 1,2-5 151,-9 20 1,-1-1 22,12-23 1,0 2 131,2 2 167,0 8 1,0 2-81,-5 9-39,4-3 1,0 4 18,-8 15 3,22-4 0,5 1-126,-7 5-20,-5 2 0,6 1 0,-2 3 51,0 6 0,-1 5-54,1-1 0,0 2 17,-2 0 1,-3 4-60,14 17 62,-21-9 56,10 18 0,1 3-56,-7-5 6,5 8 1,-2-1 5,-12-14-3118,8 9 3115,-8-14 1,1 0-2147,21 16 2135,-19-16 1,2-1 13,8 3 1,0-2-9,-2-4 1,1 0 107,16 7 1,0-2-85,-14-6 1,0-3 55,9 1 0,-4-3-81,1-3 2142,11 1-2649,4-5 3488,-30-2-3706,15 0 86,-38-3 636,-8 0 0,2 0 0,-6 0 0</inkml:trace>
  <inkml:trace contextRef="#ctx0" brushRef="#br0" timeOffset="-116812.73">13272 13928 10200,'10'2'3624,"-1"0"-3434,-9-2 625,0 0-824,32 54-976,-10-16-133,-1-5 1,-2-2-2873,-3-5 3142,-16-26 0,-1-1 0,-3-3 0</inkml:trace>
  <inkml:trace contextRef="#ctx0" brushRef="#br0" timeOffset="-116532.73">13356 14034 8290,'-2'4'5276,"1"-1"-5473,40-25-424,1 16 223,13-8 398,-22 20 199,-25 12-146,-10-7-3,-15 13-148,-1-6 26,-1 0-46,8-4 174,11-9 381,9 2-437,16-3-272,0-2-571,21-8-1184,-16-6 0,1-3 1078,-2-3 0,0 0 949,0-1 0,-2 1 0,-1-6 0,-19 17 0</inkml:trace>
  <inkml:trace contextRef="#ctx0" brushRef="#br0" timeOffset="-116181.73">13737 13949 6829,'8'0'2729,"-2"1"-1609,-6-1 196,0 0-5057,-4 28 3749,2-12-1409,-5 31 1421,4-26-283,0 13-773,6-18 845,1 1-509,8-11 34,-2-6 1868,13-7-1449,-6 0 3695,22-15-3330,-20 12-236,8-6-249,-21 14 729,-16 13-245,2-2 594,-20 17-246,9-10 1072,-26 21-436,12-4-659,-1 14-341,16-16-165,24 4-751,16-20 171,2 0-2145,20-15-1852,-20-5 4641,14-11 0,-26 10 0,1-2 0</inkml:trace>
  <inkml:trace contextRef="#ctx0" brushRef="#br0" timeOffset="-115913.73">14033 14033 11353,'-1'-7'1885,"-1"1"-1241,2 6-1058,-27 34 7,21-19-671,-10 34 1014,25-37-54,16 2 45,-11-13 1,3-3 32,-4-9 267,-6 0 11,0-13-417,-13-9-1322,-5 0 1501,-4-12 0,5 25 0,5 3 0</inkml:trace>
  <inkml:trace contextRef="#ctx0" brushRef="#br0" timeOffset="-115745.73">14203 13885 6985,'7'1'3811,"-1"-1"-3066,-6 0-219,0 0-4144,-7 71 3618,1-38-865,0 19 1,-1 0 467,1-17-1667,-4 20-145,5-31 2209,0-3 0,3-16 0,1-8 0</inkml:trace>
  <inkml:trace contextRef="#ctx0" brushRef="#br0" timeOffset="-115597.73">14224 14076 13271,'39'-22'-1274,"0"0"0,3 0 0,-5 6 1274,-14 11 0,0 0 0,-14 4 0</inkml:trace>
  <inkml:trace contextRef="#ctx0" brushRef="#br0" timeOffset="-115462.73">14245 14139 5875,'-8'-2'2355,"2"0"-163,6 2-2562,0 0-867,36-4 1237,11-2 0,-2 1 0,-7 0 0</inkml:trace>
  <inkml:trace contextRef="#ctx0" brushRef="#br0" timeOffset="-115232.73">14139 14266 11922,'40'17'618,"-1"0"0,-8 0 0,-9 3-5578,-22 16 4772,-13-8-714,-26-1 902,14-16 0,4-1 0,9-6 0</inkml:trace>
  <inkml:trace contextRef="#ctx0" brushRef="#br0" timeOffset="-114462.73">16701 13949 9640,'10'8'3379,"-2"-1"-2765,-22 46-614,8-27-41,-3 14 1,2 1-86,4-11-127,2 17 253,2-30 211,0 5 86,1-20 333,3-4-1439,11-17-150,17-16 805,-3 2 235,-4 7 1,2 3 595,7 3-435,3 5 276,-13 33-4036,-15 24 3355,-5-3-467,-2 5 114,-2-28-3871,3 6 4387,1-14 0,-1 0 0,0-7 0</inkml:trace>
  <inkml:trace contextRef="#ctx0" brushRef="#br0" timeOffset="-114213.73">17081 14203 12720,'0'-10'3161,"-1"3"-3267,1 7-213,0 0-110,-20 33 37,17-20 59,-12 25 263,21-30 59,12-2 11,3-14 286,4-11-43,-8-16-1542,-11 0-3397,-13 1 831,2 17 3865,-5 4 0,7 10 0,0 1 0</inkml:trace>
  <inkml:trace contextRef="#ctx0" brushRef="#br0" timeOffset="-113946.73">17314 14118 7906,'13'52'5528,"-7"-26"-11404,-1 33 5864,-7-41 1528,-4 3-625,1-15-15,-3-13-912,3-3-811,5-22 475,6 14 184,5-9-103,3 12-34,1 1 3146,2 0-4688,10-4 1867,11-3 0,-15 8 0,2 0 0</inkml:trace>
  <inkml:trace contextRef="#ctx0" brushRef="#br0" timeOffset="-113446.73">17526 14097 8318,'6'13'4519,"-1"-3"-5196,-18 36-250,10-26 927,-9 29 498,12-39-223,0-9-275,0-3-182,0-1-20,3-3-1279,13-16 450,-3 5-254,20-19 1039,-13 16 537,23-16 1899,-20 19-1490,3-2 736,-18 19-1022,-10 7-114,0 7-247,-6 12-224,-5 23 166,3-9 935,0 1-625,16-37-1215,15-28 86,14-14 1122,-13 16 1,-1 0 135,10-9 359,-9 15-650,-18 13 27,-2 5 556,-2 8-1020,-1 26-504,-1 0-231,0 7-2121,10-23 3150,12-21 0,-7 0 0,5-8 0</inkml:trace>
  <inkml:trace contextRef="#ctx0" brushRef="#br0" timeOffset="-112910.73">18140 14118 759,'10'8'5517,"-2"-2"-1761,-8-6-3639,0 0-1423,-36 33 1270,22-19 362,-9 8 0,0-1-1283,15-12 2761,-1-1-2427,7-6 144,5-4-1800,11-10 4926,8-4-981,3-3-159,-7 9-552,-9 19-952,-7 3 39,2 12-31,1-12 85,8 9 91,3-11-528,14-2 44,-6-10-563,3-11 0,0-5 261,9-15 449,-11 12 0,0-4-87,2-10 1,-2-1 1442,-8 8 1,-2 1-270,3-4 0,-2 3-419,-8 2-162,-14 27 531,-27 35-758,16-7 0,0 2-153,-1 5 0,2 1-210,6 2 1,6-2-58,9 4-3,20-14 162,-5-21-2601,39-8 2733,-6-17 0,-5 9 0,-16-7 0</inkml:trace>
  <inkml:trace contextRef="#ctx0" brushRef="#br0" timeOffset="-111811.73">17378 14478 0,'0'10'4388,"1"-2"-1542,-1-8-1914,0 0 931,-10 34-1863,4-15-110,-10 38-16,10-33 2151,0 8-2277,4-20-546,1-1 398,1-8-2333,2-14 2131,1 1-84,3-20 658,-1 11 840,5-19 1879,-1 13-2019,0 1 826,3 8-1263,-4 12-22,16 1-286,-9 2-336,20 10 255,-20 8 734,-4 11-326,-13-5-1597,-17-1 1408,5-14-138,-10 3-45,12-6-778,-2 3 510,11-3 548,2-1 12,6-1 1564,3-2-1738,1-1-143,3 1-31,1 0 57,2 1-664,12 17-247,-15 15 1375,-11 19-1784,-25-2 2025,-4-15 364,1-13-834,21-17-73,0 0 11,7-4 67,2 0-546,18 1-1241,20-3-198,-10-5 0,1-2 1862,-1-2 0,-2-2 0,11-6 0,-20 3 0</inkml:trace>
  <inkml:trace contextRef="#ctx0" brushRef="#br0" timeOffset="-111529.73">17738 14584 11454,'-7'-12'952,"2"3"-5412,63 7 3858,-27 2 2209,22 6-1053,-46 1-4349,-34 13 3795,7-5-1327,-6 7 1436,4 3-107,7-6 592,-2 12 459,11-5-745,2-5-17,10 0-291,1-15-109,7 1 1806,3-5-4673,14-1 2976,3-7 0,-6 5 0,-8-5 0</inkml:trace>
  <inkml:trace contextRef="#ctx0" brushRef="#br0" timeOffset="-111229.73">17949 14690 0,'-10'-5'4177,"1"2"-841,9 3-3826,0 0-25,35-4-3032,-6-1 2407,21-2 939,-7-5-348,-16 3 2158,19-9 314,-21 7-1192,0 0 974,-17 6 2171,-8 5-2196,-12 14-1085,-4 12-721,-8 16-815,5-1 213,10-14-2094,6-13 1901,5-12 921,8-5 0,-5 3 0,5-4 0</inkml:trace>
  <inkml:trace contextRef="#ctx0" brushRef="#br0" timeOffset="-110880.73">18309 14626 8088,'10'8'6015,"-2"-1"-6006,-8-7-253,-20 30-4167,12-15 4360,-7 11 1,1 1 910,5-2-824,-1 4-162,6-2-2548,22-5 5,8-1 2725,7-4 6735,-19-2-5298,-34 8-1258,-7-2 18,-18 9-222,17-3-149,7-4-152,13-1-2560,41-15-217,20-14 2907,6-4 0,-16-2 1,-27 5-1</inkml:trace>
  <inkml:trace contextRef="#ctx0" brushRef="#br0" timeOffset="-110679.73">18605 14774 7315,'-14'-8'4674,"3"1"-2645,11 7-3216,-35 37 33,35-17 849,-29 20 766,44-29-804,-3-10-66,2-4-375,13-12-1784,-3-12 1739,0 0 829,-8-10 0,-13 25 0,0-2 0</inkml:trace>
  <inkml:trace contextRef="#ctx0" brushRef="#br0" timeOffset="-110511.73">18796 14605 11751,'4'16'3271,"-1"-4"-2666,-3-12-401,-19 66-1642,11-38 0,0 2 1438,-7 24 0,-1-1 0,3-4 0,3-18 0</inkml:trace>
  <inkml:trace contextRef="#ctx0" brushRef="#br0" timeOffset="-110260.73">17611 15113 14613,'-10'-1'1602,"1"1"-247,-20 31-1698,13-4 0,1 3-399,-8 7 0,1 1-873,6-1 1,4-3 766,2 2 0,8-22 0,2-14 0</inkml:trace>
  <inkml:trace contextRef="#ctx0" brushRef="#br0" timeOffset="-110061.73">17547 15155 13608,'4'5'871,"-2"-1"-1135,36 30 264,-26-17 501,6 12 1,-5 1-278,-18-13-224,-9 10-2795,-9-18 2795,10-5 0,-3 1 0,14-5 0</inkml:trace>
  <inkml:trace contextRef="#ctx0" brushRef="#br0" timeOffset="-109811.73">17907 15134 17948,'-32'33'-1007,"0"1"1,1 0 0,7-2-2195,15 3 3229,4-10 227,8-7 87,15-18-409,37-9 58,-23 4 1,2 0-9,0-1 0,-1-1-602,24-4-229,-40 6 0,-2 1 0,-12 2 0</inkml:trace>
  <inkml:trace contextRef="#ctx0" brushRef="#br0" timeOffset="-109580.73">17589 15494 11656,'-1'-10'2503,"-1"3"-3132,2 7-391,52 2 751,-22 0 0,2 1 617,8 0 1,-1 2-24,16 2 281,-39 2-508,-17-1-936,-8 4-50,0-3-2956,-11 2 1626,9-6 2218,-5 0 0,11-4 0,1 0 0</inkml:trace>
  <inkml:trace contextRef="#ctx0" brushRef="#br0" timeOffset="-109479.73">17775 15560 7862,'-6'5'5054,"2"-1"-4485,4-4-317,0 0-639,8 34-5539,0-15 3932,4 21 2209,7-27 0,-13-9 0,6-1 0</inkml:trace>
  <inkml:trace contextRef="#ctx0" brushRef="#br0" timeOffset="-109057.73">18182 15325 8350,'6'0'2913,"-2"0"867,-4 0-3884,-44 16 333,27 5-873,-28 11 590,42-11 1,7-10 425,4-9-470,3-1-666,29-19-1897,-13-3 1323,14-9 728,-27-5 873,-49 21 412,-17 15-617,22 2 1,-1 4 64,0 7 1,5 2 296,2 3 2016,-3 19-775,21-4-1068,18 14-593,11-22-3773,31-3 3230,-20-17-439,-2-3 1,0-1-1097,8-4 158,13-3-4,-4-10 1557,-13 1 272,-5-3 1,-2 0-1,-10 6 1,9-11 0</inkml:trace>
  <inkml:trace contextRef="#ctx0" brushRef="#br0" timeOffset="-108913.73">18457 15388 7724,'7'12'7049,"-2"-3"-6389,-5-9-660,-39 26-285,17-1-410,-5 3 1,2 1-1432,10 2 751,5-2-1215,14-26 2590,3-9 0,-1 2 0,0-2 0</inkml:trace>
  <inkml:trace contextRef="#ctx0" brushRef="#br0" timeOffset="-108361.73">18479 15388 682,'9'0'5435,"-1"1"-2283,-8-1-3945,0 0 448,6-4 1751,1 10-1300,2-6 690,3 14-1636,8-2-1949,11-6 1921,1-3 3280,12-15-2148,-18 2 976,21-12-576,-27 12-320,9-4-389,-24 12-2164,-1-1 557,-26 15 832,-8 3 820,-5 4 957,-5 2 1642,21-11 1319,-4 5-3154,9-3-647,4 0-240,6 4-515,13-5-273,15 0 822,1-6 128,26-8-126,-13-3-946,-3 0-104,-12 2-417,-28 8 3220,-25 22 557,0 7-1537,11-9 1,2 1-3712,0 6 3302,17-6-277,7-15-118,7 2 118,6-6 65,6-1-65,7-1-538,7-2-742,5-1-4144,3-1 5424,-16-3 0,-2 0 0,0 1 0,6-4 0</inkml:trace>
  <inkml:trace contextRef="#ctx0" brushRef="#br0" timeOffset="-107294.73">14478 16193 15310,'4'0'-25,"-1"0"-65,-3 0 90,38-2-1046,0 13 0,3 6 647,2 2 0,-2 6 725,-1 11 1,-8 5-2169,-18-10 1,-10-1 2474,-16 3 0,-8-4-146,-7-4-140,-10 5-134,13-13-205,6-3-8,5-1-6,7 2 6,4-4 160,20 14-107,-3-12-44,28 11-91,-16-16 2582,22 2-2998,-18-7-4503,27-6 5001,-32-1 0,5-1 0,-26 3 0</inkml:trace>
  <inkml:trace contextRef="#ctx0" brushRef="#br0" timeOffset="-107129.73">14520 16468 14523,'-5'-7'2414,"0"2"-2078,5 5-336,0 0-5112,51-1 4065,-12 0-2551,15 0 1,4 0 2163,-27 1 1,-1-1 1404,14 0 0,-3 0 0,-14 0 1,-2-1-1</inkml:trace>
  <inkml:trace contextRef="#ctx0" brushRef="#br0" timeOffset="-106878.73">15219 16150 13305,'-7'-2'3442,"1"0"-3134,-24 44-429,22-21-934,-5 14 1,4 1 964,17-13 234,17 14-222,-6-26-29,33-3-69,-21-9-1705,-1-2 1,0-1 1046,-4-2-6305,8-3 7139,-24 6 0,-1 0 0,-10 3 0</inkml:trace>
  <inkml:trace contextRef="#ctx0" brushRef="#br0" timeOffset="-106609.73">15113 16552 7437,'3'2'4668,"0"-1"-3667,-3-1-939,36 12-1673,21 1 1570,-25 1 0,-1 1 414,21 6 274,-37 3-103,-21-4 321,-13 6 1,-5 2-751,-13 18-183,12-18 1,1-1-560,0 5-3062,20-24 3250,9 1 234,12-7-221,4-1-2828,35-13 2087,-21 3 713,4-2 0,-2-1 1,-12 5-1,8-3 1</inkml:trace>
  <inkml:trace contextRef="#ctx0" brushRef="#br0" timeOffset="-105805.73">15896 16256 10314,'9'5'2604,"-3"0"-1953,-6-5 569,0 0-1774,-1 49-418,2-22 401,0 31-1179,4-36 576,0-13 161,0-5 512,-3-8 36,-3-13 465,-1 0 893,-3-19-3829,2 18 4521,1-11-748,4 19-520,1-2-34,3 6 13,3 0-32,1 2-12,2 0-205,1 1 1414,17 1-1571,-12 2-24,11 1-84,-18 4 159,-4 2 176,-2 8 29,-6-2 512,-28 24-686,4-12 36,-10 5 1939,16-13-1793,16-12-76,1 2 255,3-4-101,2 1-64,8-1-257,0 0-393,7 1-4728,6 0 5210,11 12 0,-12-9 0,0 7 0</inkml:trace>
  <inkml:trace contextRef="#ctx0" brushRef="#br0" timeOffset="-105594.73">15938 16679 7433,'-11'-3'4881,"2"0"-4131,9 3-750,0 0-291,38 2-70,-14 4-3891,23 2 4622,-24 19 968,-16 2-2298,-12 11 392,-19-9 1,6-14 0,-1-8 0</inkml:trace>
  <inkml:trace contextRef="#ctx0" brushRef="#br0" timeOffset="-105426.73">16129 16701 8073,'5'6'2430,"51"-20"-1670,-31 5-1817,13-5 0,0 0-3293,-13 4 2774,14-17 1265,-23 11-112,5-21 423,-16 19 0,-1-1 0,-3 12 0</inkml:trace>
  <inkml:trace contextRef="#ctx0" brushRef="#br0" timeOffset="-105243.73">16425 16383 6728,'4'5'5938,"-1"0"-3599,-3-5-2098,-2 39-3438,-11 14 3201,8-22 1,0 2-42,-6 6 1,0-4-42,1-4-227,-1 7-168,6-18-163,1-3 636,0 0 0,2-10 0,0 1 0</inkml:trace>
  <inkml:trace contextRef="#ctx0" brushRef="#br0" timeOffset="-104878.73">16637 16446 0,'-11'-11'6905,"3"1"-3621,8 10-3097,0 0-243,16 1 3,-5 2-90,13 1 1334,-9 3-1191,-2 3 157,-1 3 801,-3 3-843,-4 3 2885,-12 37-5195,-5-13-589,-2 12 2784,2-26 0,9-23 0,2-1 0</inkml:trace>
  <inkml:trace contextRef="#ctx0" brushRef="#br0" timeOffset="-104706.73">16912 16489 11252,'14'8'2969,"-4"-2"-1614,-10-6-1341,-13 55-2164,2-9-682,3-11 1,-2 1-2335,-4 14 5280,8-35 1,-1 2-1,5-15 1</inkml:trace>
  <inkml:trace contextRef="#ctx0" brushRef="#br0" timeOffset="-104577.73">16870 16722 2045,'4'2'5857,"-1"0"-3164,-3-2-1522,37-29-3820,-10 13 2514,2-4 1,0 1-289,1 4-2297,2-1 875,-16 8 1993,4-4 0,-14 8 0,0-2 1</inkml:trace>
  <inkml:trace contextRef="#ctx0" brushRef="#br0" timeOffset="-103893.73">17293 16510 4245,'-8'-10'2557,"2"2"339,6 8-3426,0 0 1088,42 0-1387,-10 0 395,25 0 333,-18-1-126,-22 0 17,2 0 283,-15 1 3691,-8 3-3464,-3 2 299,-18 13-493,7-5-1237,-15 19 1159,17-16-174,-3 13-98,19-17-2802,3 1 3082,13-3-84,-2-4-223,21 12 895,-13 0-459,4 5-1299,-17 15 1380,-10-18-94,-2 10 2586,-1-19-2702,1-3-30,0-2-48,3-3-347,3 0 358,1-4-106,10-2 2232,11-7-2025,-3 0-1016,6-4 0,1-1 742,4-4 31,-6 3 1,1-1-446,6-8-183,0-1 647,-2-2-2626,-3 2 5529,5-6-2168,-18 17 354,2-2-812,-17 17 521,-5 10-92,-1 3 987,-17 38-1539,8-19 3220,-10 23-3273,13-26-168,2-4-62,2-3-11,2-5-5990,0 2 6284,2-11 0,1 2 0,2-10 0</inkml:trace>
  <inkml:trace contextRef="#ctx0" brushRef="#br0" timeOffset="-103428.73">17992 16573 11891,'-4'-4'2599,"2"0"-3498,2 4 692,44-6 170,-24 5 9,11-1 0,0 2 351,-13 4-141,8 20-20,-21 10-215,-3 9-3510,-11-5 2733,-4-8 340,9-19-562,-1 1 716,5-10 154,-1-2-437,20-16 336,-6 6-719,30-24 545,-15 14 133,12-9 259,-8 6-2137,0-1 2757,-4 3 1,-1 0 2722,5-3-1424,15-11-1356,-36 26 71,-1 3-135,-9 9 403,-1 17-767,0-3 3172,-4 22-3446,1-17-102,-5 5-63,3-11-26,1-3-3027,1 2 1434,5-9 1988,7-3 0,-2-5 0,2-2 0</inkml:trace>
  <inkml:trace contextRef="#ctx0" brushRef="#br0" timeOffset="-103293.73">18606 16531 7223,'5'10'5905,"-1"-1"-4876,-4-9 1029,0 0-2518,4 41-1940,-9-5-2249,5 20 1381,-15-14 2218,6-25 1050,-11 6 0,13-15 0,-4 0 0</inkml:trace>
  <inkml:trace contextRef="#ctx0" brushRef="#br0" timeOffset="-103127.73">18436 16806 6985,'-14'-5'5807,"3"1"-2634,11 4-2089,-51 36-1078,27-19-100,-13 8 0,-1 1-116,13-10-3134,-15 9 1812,25-15-399,-4 1-1132,15-10 3063,4-2 0,1-2 0</inkml:trace>
  <inkml:trace contextRef="#ctx0" brushRef="#br0" timeOffset="-103009.73">18288 16891 6803,'3'4'5401,"-1"-1"-2877,-2-3-3521,51 7 148,-32-3-768,13 2 0,-1 0 360,-18-1 689,10-2 0,-15-2 0,3-2 0</inkml:trace>
  <inkml:trace contextRef="#ctx0" brushRef="#br0" timeOffset="-102728.73">18563 16806 6582,'3'12'5457,"-1"-3"-2315,-2-9-2517,0 0-5669,-33 15 4291,20-8-589,-28 14-394,32-15-882,-1 2 2618,8-5 355,2-1 12,3-2 4747,7-2-3784,-2 0-317,11 1-287,-8 3 226,14 11-1028,-9 0-3046,4 4 918,0-2 927,-10-10-2108,9 1 3385,-3-13 0,-6 4 0,0-4 0</inkml:trace>
  <inkml:trace contextRef="#ctx0" brushRef="#br0" timeOffset="-102309.73">18902 16616 11549,'4'2'2666,"0"0"-969,-4-2-1618,-8 34-46,2-8-41,-4 20-4244,5-20 4367,3-2 602,4-12-784,6 3-2496,3-17 1315,26-15 825,-14 2-192,3-3 1,-1-1 200,1-4 2745,13-15-1950,-21 19 1168,3-4-1263,-15 18 4192,-5 16-4215,-4 3 359,-6 31-619,4 0-153,1-14 0,2 1-959,6 25 698,0-19 19,5-14-266,-4-18-443,4-3 20,-2-5 1081,12-34 0,-12 24 0,5-22 0</inkml:trace>
  <inkml:trace contextRef="#ctx0" brushRef="#br0" timeOffset="-102159.73">19198 16658 8108,'8'-3'5461,"-2"1"-4330,-6 2 664,0 0-2157,40-8 150,-22 6-704,37-6 101,-38 8-2515,4 0 3330,-13 3 0,-2-3 0,-4 3 0</inkml:trace>
  <inkml:trace contextRef="#ctx0" brushRef="#br0" timeOffset="-102007.73">19113 16806 13451,'-10'-1'3713,"2"-1"-4189,8 2-140,0 0-1339,52 4 1955,-4-13 0,-17 10 0,-2-1 0,6-11 0</inkml:trace>
  <inkml:trace contextRef="#ctx0" brushRef="#br0" timeOffset="-101789.73">19473 16425 11821,'7'9'2761,"-2"-2"-8091,-5-7 5179,52 5-56,-28 2 1037,15 6 1,-2 4-414,-17 13-631,-13 1 0,-5 2-646,-11 2 860,-16-1 0,-3-5 0,9-14 0,-18 10 0</inkml:trace>
  <inkml:trace contextRef="#ctx0" brushRef="#br0" timeOffset="-101659.73">19389 16997 12770,'0'7'5136,"0"-2"-4624,0-5-512,0 0-364,-9 31 364,-2-4 0,0 8 0,2-16 0</inkml:trace>
  <inkml:trace contextRef="#ctx0" brushRef="#br0" timeOffset="-98158.73">8954 11811 5924,'8'3'118,"-1"-1"-426,-7-2 308,0 0 0,0 0 0</inkml:trace>
  <inkml:trace contextRef="#ctx0" brushRef="#br0" timeOffset="-98076.73">8975 11832 6081,'-4'-9'218,"2"2"-338,2 7-29,0 0 1,0 0 0</inkml:trace>
  <inkml:trace contextRef="#ctx0" brushRef="#br0" timeOffset="-97342.73">8996 11769 6299,'7'10'2529,"-2"-2"-1015,-5-8 1984,0 0-3355,0-3-342,0 1 101,1 0-145,-1 0 35,2 0 163,-1 1 45,3-2 123,-3 2-145,1 0-82,2 1 51,-2 0-11,3 1 10,-3 0-18,-1 0-10,0 0 82,-1 1 496,0-1-414,-2 0-82,0 1-39,-5 0-133,-1 1-69,-4 0 331,6-1-17,1-2-40,5-2-139,0-2 53,2 0-65,2-3 37,2 2-11,4-3-107,4-1 154,-5 3 101,3 1-3,-9 4 182,-1 2 29,0 9-211,-2-4 154,1 6-27,-1-9 246,0 0-107,-5-3-319,1 0-23,-8-5 23,6 0-280,-3-6 199,6 5-134,1-2 97,2 5-126,2-2-118,3 0 290,-1 1-180,5 1-20,-6 2-1218,2 0-1654,-3 1 1492,0 0 1652,-1 0 0,0 0 0</inkml:trace>
  <inkml:trace contextRef="#ctx0" brushRef="#br0" timeOffset="-91406.73">8678 12404 6994,'5'1'2500,"-1"0"-1008,-4-1-1091,4 24-118,-3-9 83,-2 19 1,0 4-465,-4-4-316,-2 21-1535,2-31 1949,4-7 0,0-6 0,1-1 0</inkml:trace>
  <inkml:trace contextRef="#ctx0" brushRef="#br0" timeOffset="-90703.73">8975 12467 14325,'-20'38'-415,"-5"4"236,11-21-670,-10 12 849,4-7 0,7-10 0,1 0 0</inkml:trace>
  <inkml:trace contextRef="#ctx0" brushRef="#br0" timeOffset="-90522.73">8805 12425 10228,'0'4'2254,"0"-1"-6230,0-3 3976,12 16 0,-9-12 0,9 11 0</inkml:trace>
  <inkml:trace contextRef="#ctx0" brushRef="#br0" timeOffset="-90388.73">8996 12742 9166,'2'5'1613,"0"-1"-1613,-2-4 0,0 0 0</inkml:trace>
  <inkml:trace contextRef="#ctx0" brushRef="#br0" timeOffset="-81203.73">8996 11748 6913,'4'7'4384,"0"-1"-3967,-4-6 15,0 0 30,9 4 145,-3 2-301,5 2 235,-6 5-192,-3 16-349,0-9-89,-1 13-379,-1-12 200,0-6-3107,4 14 1706,-2-18 1140,2 7 529,-3-15 0,-1-1 0,0-1 0</inkml:trace>
  <inkml:trace contextRef="#ctx0" brushRef="#br0" timeOffset="-80736.73">8890 12150 7386,'5'1'2100,"-2"1"-2215,-3-2-448,35-5 507,-18 2-31,14-1 0,0 0 43,-10 3-217,24 0 317,-32 3 118,8 5-82,-20 0-47,-1 3-126,-18 31 190,9-20 3,-4 8 0,1 0 6,6-12 117,6 18-129,5-25-64,10 7-106,-4-14-82,4-1-1385,16-5 780,-16 0 751,13-2 0,-24 3 0,-2 0 0</inkml:trace>
  <inkml:trace contextRef="#ctx0" brushRef="#br0" timeOffset="-80551.73">9017 12255 8836,'-8'-10'1879,"1"2"-1980,7 8-1758,48 0 1330,-28-1-322,15-1 1,-1 0 0,-21 1-1,7-3 1</inkml:trace>
  <inkml:trace contextRef="#ctx0" brushRef="#br0" timeOffset="-79920.73">9250 12298 0,'9'2'4715,"-1"1"-2069,-8-3-2702,0 0-1263,38 0 588,-24 0-1940,33 0 2671,-40 1 0,1 0 0,-8 1 0</inkml:trace>
  <inkml:trace contextRef="#ctx0" brushRef="#br0" timeOffset="-79751.73">9271 12383 9763,'7'3'28,"-1"1"-210,-6-4-361,0 0-520,44 2 0,-34-2 0,34 2 0</inkml:trace>
  <inkml:trace contextRef="#ctx0" brushRef="#br0" timeOffset="-79569.73">9483 12298 10550,'7'4'1509,"-1"-1"-1568,-6-3-2405,0 0 1378,39-4 1086,-10 2 0,14-2 0,-24 3 0</inkml:trace>
  <inkml:trace contextRef="#ctx0" brushRef="#br0" timeOffset="-79201.73">9652 12213 10300,'11'6'1700,"-2"-1"-1636,-9-5-1139,0 0 904,40-6 51,-23 4-14,29-4-104,-32 6 137,-3 1 1366,0 12-1010,-6-4-109,-6 18-141,-5-11-240,-15 38-3106,17-26 3450,-6 16-56,17-29-633,25-10 15,-14-4-1283,28-6 815,-27-2-572,4-3 1605,-8 3 0,-8 4 0,-1 0 0</inkml:trace>
  <inkml:trace contextRef="#ctx0" brushRef="#br0" timeOffset="-74448.73">9885 12425 4550,'0'7'1585,"1"-2"-15,-1-5-1562,0 0 253,7-8-255,-5 5 474,6-6-270,-7 8 2353,-1 0-1846,3 0-507,-2 1 165,6-2-375,-4 1-79,6-2 43,-3 2 36,1-1-64,4-1 58,-6 2-28,4-1 152,-6 2-9,-2 0-39,0 1-36,6 4-3,-4-1-34,8 7 48,-7-5 153,4 14-133,-6-10 24,0 11-80,-2-13 72,-1 2-3245,-13 12 3200,5-11-21,-18 18-15,16-20-479,-19 11 190,20-14-1181,-9 3 580,16-9 1728,0-3 1,3 2 0,0-3 0</inkml:trace>
  <inkml:trace contextRef="#ctx0" brushRef="#br0" timeOffset="-70898.73">9038 12023 6638,'10'6'53,"-2"0"798,-8-6-358,0 0 1092,-2 0-1339,1 0 1658,-1-1-2738,1 4 988,1-2-364,-1 2 538,4-2 254,-6 3-582,3-1-11,-7 3-37,4-3-327,-1 0 221,4-5-207,3-3 235,0 1-230,7-3-53,0 6-111,-1 0 730,-1 3 683,-7-1-501,0 0-129,-14 2-269,6-3-27,-7 2-1297,12-9 1249,5 2 81,2-5 198,0 5 21,-1 2-172,-1 1-1077,0 5 210,-2 0-28,3 7 0,-2-7 0,-1 3 0</inkml:trace>
  <inkml:trace contextRef="#ctx0" brushRef="#br0" timeOffset="-69782.73">8657 11790 11278,'49'2'-406,"0"1"0,3-1 0,-6 0 42,-14-2-727,3-1 0,-2-1 562,-11 2 529,16-3 0,-37 3 0,-1 0 0</inkml:trace>
  <inkml:trace contextRef="#ctx0" brushRef="#br0" timeOffset="-64295.73">8065 11663 4751,'3'7'3010,"0"-1"-1756,-3-6-11,0 0-246,0 8-779,-1 14-601,1 10 383,6 9 0,-5-17 0,6-8 0</inkml:trace>
  <inkml:trace contextRef="#ctx0" brushRef="#br0" timeOffset="-63960.73">8192 11621 7039,'6'7'3894,"-1"0"-3493,-5-7-289,0 0-314,-1 31 3,1-20-282,0 27 170,0-31 202,12 20 36,-6-15 59,10 17 14,-11-20 375,-1 6 381,-12-5-756,1-1-591,-15-5-112,9-4 703,-12-12 0,17 8 0,-3-8 0</inkml:trace>
  <inkml:trace contextRef="#ctx0" brushRef="#br0" timeOffset="-63810.73">8213 11621 5364,'14'-2'812,"-3"2"-1355,-11 0-1389,0 0 1525,38-12 1,-29 10 0,29-10 0</inkml:trace>
  <inkml:trace contextRef="#ctx0" brushRef="#br0" timeOffset="-61210.73">9017 11853 6792,'-3'-8'1991,"1"2"-1482,2 6 950,4-31-1050,-1 20 344,6-25-417,-2 31 62,7-4-524,2 7 117,0-1-189,6 8-3368,-10-1 3266,6 8 981,-11-5-284,-2 1-27,-16-5 56,-31-2-174,4-6-92,-10 0 111,23-6-38,9-2 3257,7 4-3706,1-7-8,20 4 143,-3 2-90,20 1-207,5 11 432,-4 4 170,-3 1-2639,-17 1 2905,-12-5 5,-16 3-156,-9-2-286,0 0-140,-1-2 43,19-3-530,1-4 3652,6 1-3963,1-6 339,3 3-4674,6-7 4372,1 4 0,0 1 0,-3 4 0</inkml:trace>
  <inkml:trace contextRef="#ctx0" brushRef="#br0" timeOffset="-60410.73">9504 11091 10342,'4'3'1045,"0"-2"-5099,-4-1 2738,6 1 1316,-3 0 0,4-1 0,-6 1 0</inkml:trace>
  <inkml:trace contextRef="#ctx0" brushRef="#br0" timeOffset="-60278.73">9504 11282 6820,'11'8'2509,"-3"-1"-2473,-8-7-653,0 0 0,0 0 0</inkml:trace>
  <inkml:trace contextRef="#ctx0" brushRef="#br0" timeOffset="-60141.73">9504 11515 7495,'4'11'1688,"-1"-2"-1688,-3-9 0,0 0 0,0 0 0</inkml:trace>
  <inkml:trace contextRef="#ctx0" brushRef="#br0" timeOffset="-60010.73">9525 11726 8419,'0'0'0</inkml:trace>
  <inkml:trace contextRef="#ctx0" brushRef="#br0" timeOffset="-59860.73">9525 11917 9404,'5'8'558,"-1"-2"-878,-4-6-391,0 0 0,0 0 0</inkml:trace>
  <inkml:trace contextRef="#ctx0" brushRef="#br0" timeOffset="-59728.73">9546 11938 2005,'-7'-4'3049,"2"1"-2015,5 3-1034,0 0 0,0 0 0</inkml:trace>
  <inkml:trace contextRef="#ctx0" brushRef="#br0" timeOffset="-59096.73">9102 11091 10180,'9'10'-764,"-2"-2"-318,-7-8 1082,0 0 0,0 0 0</inkml:trace>
  <inkml:trace contextRef="#ctx0" brushRef="#br0" timeOffset="-58929.73">8911 11134 8738,'-7'-10'1156,"1"3"-2514,6 7 424,0 0 0,0 0 0</inkml:trace>
  <inkml:trace contextRef="#ctx0" brushRef="#br0" timeOffset="-58778.73">8742 11134 6518,'-6'-10'3934,"1"2"-3209,5 8-414,0 0-3282,-16-10 2971,12 7 0,-12-7 0,16 8 0</inkml:trace>
  <inkml:trace contextRef="#ctx0" brushRef="#br0" timeOffset="-58659.73">8573 11155 11012,'7'2'1097,"-2"-1"-2158,-5-1 1061,0 0 0,0 0 0</inkml:trace>
  <inkml:trace contextRef="#ctx0" brushRef="#br0" timeOffset="-47007.73">8763 11832 8178,'2'6'2531,"-1"-1"-1385,-1-5-849,0-8 490,4 4-291,-1-7 603,4 6-68,0-2-872,-2 1-151,7-7 220,-3 4-295,11-11-3342,11-7 3406,-5 3 3,8-6 148,5-5 37,-2 3-1213,-7 5 1,-1 0 1088,5-4-19,0-2-168,-11 11 84,-6 5 2151,15-11-2159,-6 9 0,1-1 50,12-8-131,-2 3 1,-1 1 136,-1 2-2,-6 3 0,2 0 39,-1 1 1,-1 0-22,1 1 1,0-1 132,7-4 0,-1 1-104,14-9-1044,-15 10 0,-1-1 1063,8-3-25,9-6 342,-22 13-351,0-1-30,0 1 30,0 0-36,-1 1 6,21-13-6,-18 10-157,16-9 157,-24 13 2082,0 0-2079,0 0 30,0 0-30,2-1 36,6-3 1,2-1-35,5-3 24,4-2 1,-1 2-30,-5 4-18,-8 4 0,3-1-1036,6-3 1,-2-1 1056,17-8-1,-11 6 1,-4 1 1733,-7 4-1733,8-5 258,0 0-216,12-10 41,-9 5-84,-6 4 1,0-1-3,6-5 7,-1 2 0,0-1-4,2-1 1582,-14 10 1,-2 1-1586,8-6 0,-6 4 669,8-7-664,-4 2 1,1-1 2,5-5 89,8-5 0,3-1-11,-20 13 1,1 2-77,11-10 0,0 0-8,-11 9 1,-3 2 1,-1 2 1,-2 0 12,18-12-445,-9 7 431,11-9-1588,-5 6 1,0 0 1592,5-3 10,-10 6 1,5-3 0,-6 4-118,6-5 106,-5 4 0,2-3-981,-7 6 1,-1 1 1043,18-15-233,-5 5 0,-2 2 197,-2 0 879,0 2 1,3-2-907,-2 2 0,1-1-7,3-1 0,-1 0-108,0 1 1,0 0 112,-4 2 1,-1 1-3,-9 6 0,1-1-9,14-9 1,-1-1 5,-13 10 0,0 0 0,3-3 0,0 0 0,-5 4 0,-2 1 2,15-10-1,-12 8 1,-1 1-2,13-10-27,8-5 1,3-2 107,-23 16 0,0 0-76,10-7 1,4-3 0,-6 5 1156,8-6-1165,-8 7 0,4-3-6,11-5 1,-1 0-7,-14 8 0,1 0-261,1-1 1,2-2-1,-5 4 276,9-9 0,-8 6 0,2-4-53,8-4 0,0 0 53,-13 9 0,1-1-4,0 1 0,2-2 0,-5 4-7,8-5 8,-7 5 1,3-2-5,9-7 0,1 0 4,-13 9 0,1-1-14,7-4 0,4-2 1,-4 2 192,-8 6 0,1 0-191,8-5 0,4-2 0,-4 3 15,-8 4 0,-1 1 1182,11-6 0,-3 1-1215,-7 3 27,1 0-39,15-11-11,-8 6 0,2 0 52,-13 8 0,2 0-4,3-3 1,4-2-1,-5 4 3,5-4 589,-9 7 1,2-2-618,5-2 1,-1 0 30,5-2-122,-4 3 1,-2 1 125,-6 4 4,-2 0 689,6-3-586,4-5-100,-7 4-110,-1-1-109,-16 11-409,-4 3 562,-4 2-1632,-7 2 410,-3 2-371,-6 0 971,-20 7 1,-1 0 0,11-4-1,-37 11 1</inkml:trace>
  <inkml:trace contextRef="#ctx0" brushRef="#br0" timeOffset="-40504.73">9589 10795 920,'10'-1'4653,"-1"1"-1679,-9 0-2262,0 0 790,13-7-1392,-5 4 899,18-8-866,-12 7 8,5-3 2985,-4 1-2657,14-9-300,2-5-162,-6 4 0,1-1-9,12-10-443,4-4 496,-9 7 66,11-7 1,3-1 255,-21 14 1,1 0-606,11-6 1,5-3-1,-6 4 231,13-5-9,-17 10 0,-2 1 5,10-5-10,5 0 0,3-2 104,-11 5 1,1 0-51,9-5 0,1 1 28,-9 2 0,-1 0 32,0-2 1,-2 0-108,-6 5 1,0-2 14,3-1 1,1-3 0,-3 3-17,-6 3 1,-1 0-2,21-15 0,-2 1-3,-1-1-187,-16 12 0,-2 1 185,-1 0-4,2 0 336,18-13-325,1 0 1,4-3 21,-6 5 0,0 0 185,-10 8 0,0-1 0,-1 1-205,3-2 0,-2 2 3,-3 2 0,-2 2 4,22-14 19,-21 14 1,0 0 3,20-10-31,-10 6 213,-14 8 0,2-1-190,18-11 1,-1 0-19,7-5 8,-12 8 0,5-4 0,-6 4 17,5-4 6,-5 4 1,3-2 3,-3 3 1,1 1-35,4-3 1,1 1 33,-3 1 1,-1 1-39,0 1 1,0 1 18,4-4 0,-2 0-23,-11 8 1,1-2 31,18-10 1,-3 2 2,-10 5-15,-6 4 0,2-1 12,-1 1 1,0 0-31,-4 2 0,-1 0-820,4-2 0,-2 1 825,5-3-5,-1 0 3,1-1 30,17-8-39,-17 8 0,0 0 3,-5 3 0,-1 0-292,5-2 0,-2 1 300,2-2 423,14-9-428,2-2-35,-3 4 0,0-1 29,-17 11 0,-1 0 231,19-9 1,-2 1-232,-6 5 7,-8 4 1,4-1-1356,9-5 1,0 0 1353,-13 6 0,1 0 16,19-11 1,-3 2 398,-9 2-424,-8 4 0,4-1-23,10-7 0,-1 0 27,-12 8 1,1-1-204,2-1 1,2-2 0,-4 4 209,10-8-4,-8 6 1,3-2-681,7-5 0,-2 0 677,-11 7 1,0 1-5,17-12 1,-3 2 1910,-10 6-1952,-8 5 1,2-1-5,2-1 1,0 1 42,15-9-10,-13 8 0,-3 3 12,-8 5 19,14-9-167,1-4 101,-7 6 689,3-5-785,-8 7 62,-7 5 29,4-3 3349,-8 7-3336,3-2 244,-10 6-112,2-1-70,-10 5 64,-4 1-151,-2 0-79,-17 6 149,2 0-2,-15 7-1,1 1 17,0 2 0,-7 3 0,3-1-413,5-3 0,-1 2 410,-16 6 0,-6 4 1,6-3-14,15-7 1,0 0-2,-13 7 0,-7 3 1,0 1 1,6-2 0,0 0 0,0 0 0,0-1 0,1 0 0,-3 2-15,4 0 1,-3 1 0,2 0-1,3-2 14,7-3 0,4-1 1,-5 3 2,-1 1 1,-6 3 0,-1 2-1,1-1 1,6-3-1046,-1 0 1,5-3 0,-2 2 1041,0 0 1,-2 2-1,1-1 1,7-4-1,1-1 1,4-3-221,-1 1 1,-1 2 221,-10 6 0,-4 3 9,6-4 1,-4 2 0,-3 1 0,2-1-10,2-1 0,-1-1 0,1 0 0,-1 1-486,-3 1 1,-1 1 0,2 0 0,2-3 487,0-1 1,3-3 0,4-2 40,5-3 1,1-1-171,-5 4 0,-2 2 0,3-2 162,0 0 0,1 0-19,-17 12 1,1-1-14,1 3 607,14-10 0,0 1-608,9-7 1,-2 2 2,-5 5 1,-5 4 0,-1 2 0,3-3-32,2-2 1,2-1 0,-2 1 27,-8 7 0,-2 3 0,2-3 5,-6 5 0,3-2 18,2-4 0,1-2-7,7-5 1,-2 1 11,-4 2 1,-3 2 0,5-4-27,11-8 0,0-1-5,-21 16 0,-3 1-432,16-11 0,1-1 0,1-1 416,-4 3 0,0 0-7,-1 0 1,-4 2 0,7-3 1420,-11 5-1418,8-5 0,-3 3-20,-6 5 1,-3 2 24,16-10 0,-1 0 0,0 0 440,-14 10 0,1 1-433,5-5 1,0 0-772,0 2 1,1-2 776,11-8 1,-1 0-19,-17 14 0,3-2-24,8-6 79,7-6 1,-2 3-65,-5 5 1,1-1 24,9-8 1,0 1-58,-14 11 1,3-2-9,8-7 28,-9 7-3,12-10 24,-4 2 0,-1 0 18,-3 2 754,0 0 0,1-1-757,10-7 1,-5 4-4,11-8-80,-17 15 36,16-13 344,-16 13-342,24-20 3083,-6 5-3329,4-3 1206,3-3-1049,1 1 79,7-7 52,0 0-537,1-1 697,11-9-151,-6 5 9,12-11 2,-10 9 48,3-2 70,5-5-51,-7 6 62,8-8-132,-10 10-5,4-5 98,8-5-98,-3 3 28,9-6 114,-8 5-94,4-1 38,4-3-89,3-2 105,19-12 0,4-2-66,-25 16 1,1 0-448,13-8 1,5-4 0,-6 4 415,6-5 10,-7 5 1,3-3-18,4-5 0,1 0 0,-9 5 1,3-1 10,-2 0 0,4-3 1,-5 4-13,-5 3 0,-1 2 2,11-9 1,0 0 23,-11 9 1,2-2-38,8-5 0,8-7 0,2 0 0,-7 4 9,4-3 1,1 0-17,-9 6 1,7-4 0,1-2-1,-3 3 1,-6 5-6,1-1 1,-4 2 22,10-6 0,6-5 13,-7 6 0,6-3 1,2-1-1,-3 1 17,-7 7 0,-1 2 0,0-1 1,2-1-387,-2 0 0,2-1 0,1-1 0,-1 1 0,-1 3 355,-1 0 0,0 2 0,-2 1 1,1 0-39,8-6 1,0 0 0,-3 2 15,6-4 1,1 0 8,-2-1 0,3-2 0,-7 4 12,-16 9 1,-2 1 1,8-6 0,5-3-601,-6 4 0,4-4 1,1 1-1,-5 3 584,2-2 1,1-1 13,1 1 1,6-6 0,0 2 0,-9 5-120,-9 8 1,-2 1 98,14-9 1,3-3-16,-8 7 1,0-1 0,2 0 13,3-2 1,1-2 0,0 1-1,-2 2 1,0-1 0,-1 1 4,1-1 1,0 0-1,-1 1-17,-1 0 1,-2 1 0,-1 1 40,5-3 1,-1 0 25,15-10 0,-6 4 50,-13 9-38,-8 5 1,3-1 3,8-3 1,0 0-46,-10 5 1,1 1 3,19-11 0,-2 1-1,-2 4-6,-7 2-1,3-2-578,8-5 1,-1 1 577,-12 7 1,0 0 1,17-9 0,-4 2 861,-12 9-864,20-10-10,-25 11 1,-1 0-22,13-6-10,7-9-7,-35 21 2117,6-7-2284,1-4 148,-5 6 273,10-8-211,-17 16 3400,4-2-3067,-5 5-255,-4 1 168,1-1-208,-4 3-161,-2 0 22,-1 1 64,-21 12 90,5-2 55,-19 12-13,7-4 0,-6 3 0,3-1-69,2-2 0,-1 2-427,-4 1 1,-6 3 0,-1 1 0,6-3 412,-3 1 1,0 0 38,-5 3 1,-4 4 0,-3 0-738,6-1 1,-3 1 0,0 1-1,3-2 693,0-1 0,2 0 0,-5 2-7,11-5 1,-5 2 0,-3 2-1,2 0 1,2-2 0,7-5-546,-14 11 1,2-3 552,13-7 0,-2 0 0,-2 2 0,-2 2 7,-3 3 1,-4 3 0,-1 1 0,1-1 0,4-2-16,4-4 0,3-1 1,1 0-1,-4 2-188,-5 4 0,-4 2 1,-2 2-1,2-2 1,5-2 179,7-5 0,2-1 0,2-1 0,-4 2-1,-2 3 1,-3 1 0,-1 1 0,1-1-1,3-2-145,-7 5 1,3-2-1,-2 2 163,7-6 1,-3 2 0,0 1 0,2-2 0,3-3 0,1 0 1,3-3 0,1-2 688,-5 5 1,-4 2-714,5-3 1,-8 5 0,-3 3 0,1-2 0,4-1 22,-7 5 1,3-3 0,-2 3 21,2-3 1,-3 2 0,1 0 0,3-2-25,0 1 0,3-2 1,0 0-22,0 0 1,-1 0-1,1 0 108,4-4 1,-1 0-1,0 1-87,-3 2 0,-2 1 0,4-4 57,1-1 0,3-4-74,11-6 0,-1-1-288,-10 6 0,-4 4 0,4-4 307,5-2 0,0 0-1,-4 1 0,-2 3 0,2-2-4,4-1 0,3-2-4,-16 11-33,10-6 0,-3 3 273,-6 3 1,-1 1-270,-2 2 1,0 0 36,1-2 0,3 0 445,10-9 1,1 0-441,-4 5 1,2-2-6,-6 3 1057,7-3 1,-1 0-1063,-4 5 1439,9-8-1428,-8 7 1,10-7 0,1-2 26,-3 4 197,3-4 1,1 1-136,-5 3-89,7-4 95,-15 14-1676,14-14 1,0 1 1576,-10 8 36,4-4 1,2-2-33,7-7 60,-9 7 0,-2 0 4,9-5-35,-5 2 0,2-1-30,9-6-13,-12 9-384,-4 5 257,10-7 3237,-8 6-3029,18-14 67,-1-2-168,4-3 131,1-3-254,4-3-1126,-1 1 930,4-1-2283,0-1 1804,3-4-4718,10-7 5544,-4 0 0,4-1 0,-8 7 0</inkml:trace>
  <inkml:trace contextRef="#ctx0" brushRef="#br0" timeOffset="-34752.73">7154 7557 8822,'7'5'2685,"-2"-1"-2430,-5-4 162,0 0 244,43 58-661,-22-33-87,12 16 0,1-2-587,-7-15 232,9 4 442,7 0 0,-26-16 0,13 5 0</inkml:trace>
  <inkml:trace contextRef="#ctx0" brushRef="#br0" timeOffset="-34570.73">7535 7620 11656,'5'4'700,"-15"32"-583,0-10-241,-2 8 0,-4 10 0,3-5-674,-5 16-908,7-16 1,-2 4 0,3-7-505,-1 4 1985,-3 13 0,10-37 0,-1-1 1</inkml:trace>
  <inkml:trace contextRef="#ctx0" brushRef="#br0" timeOffset="-34001.73">7303 10351 7979,'1'5'1568,"0"0"-1310,-1-5 268,-17 52-1537,8-7 669,0-10 1,0-1-353,5 8 694,3-22 0,1-9 0,0-2 0</inkml:trace>
  <inkml:trace contextRef="#ctx0" brushRef="#br0" timeOffset="-33836.73">7324 10435 12305,'41'0'-2453,"-1"0"1,9 1 2452,-19 21 0,-29-14 0,-2 5 0</inkml:trace>
  <inkml:trace contextRef="#ctx0" brushRef="#br0" timeOffset="-33570.73">7345 10668 7195,'-10'-10'2081,"2"1"-1216,8 9 316,0 0-1088,6 26-57,12-20-324,27 17 61,-13-24-36,9-1 81,-32 7 89,-2 4 93,-4 3 68,-2 3 296,-13 28-328,7-20-173,-10 23 56,12-35-1067,20-5 537,-4-13-593,25-19 1204,-9-8 0,-8 10 0,-3 1 0</inkml:trace>
  <inkml:trace contextRef="#ctx0" brushRef="#br0" timeOffset="-33403.73">7726 10393 10989,'5'6'2485,"-30"31"-2485,13-21-548,-8 13 0,1 2-113,11-9-330,-3 11 991,9-12 0,0-11 0,2 2 0</inkml:trace>
  <inkml:trace contextRef="#ctx0" brushRef="#br0" timeOffset="-33098.73">7684 10520 6865,'9'11'4004,"-1"-2"-3649,-8-9 779,0 0-1733,29 37 300,-18-25 44,22 27-154,-18-36 210,-6-5-1598,21-21 1206,-15 4 270,13-11 1,2 3 1624,-4 13-282,15-10-39,-31 41-243,-11 26 1,-5 9-1043,0-16 0,0 0-202,0 17 0,-1-2-1246,-5-1 1750,6-31 0,4-9 0,0-2 0</inkml:trace>
  <inkml:trace contextRef="#ctx0" brushRef="#br0" timeOffset="-28534.73">14182 10964 8353,'-5'-7'1212,"1"1"340,-32 53-1552,19-21 329,-6 4 1,1 5-2793,11-4 1,3-3 1440,-1-2 1022,4 15 0,7-40 0,3-3 0</inkml:trace>
  <inkml:trace contextRef="#ctx0" brushRef="#br0" timeOffset="-28351.73">14097 11007 7842,'8'1'6788,"-1"-1"-6323,-7 0-465,44 6-1807,12 12 1405,-26-12 0,0 1-832,19 14-1169,-44-6 1252,-10-3 1151,-17 13 0,11-15 0,-10 4 0</inkml:trace>
  <inkml:trace contextRef="#ctx0" brushRef="#br0" timeOffset="-28134.73">13991 11345 10261,'-4'-6'2263,"1"2"-1902,3 4-126,0 0-1310,86-11 828,-46 7 93,1 0 0,8-1 0,-9 3 443,-6 4 1424,8 31-1488,-40-13-239,-15 32-205,4-37-142,-3 6-2826,23-16 2303,-1-7-66,13-4 950,3-20 0,-13 15 0,3-8 0</inkml:trace>
  <inkml:trace contextRef="#ctx0" brushRef="#br0" timeOffset="-27951.73">14732 10837 13782,'4'6'2251,"0"-2"-2045,-22 21 0,-19 14 0,6-5-682,4 2-526,-4 2 0,-6 8 0,12-10-531,15-12-1359,3 1 2021,4-13 1,2-6-1,-1-2 1</inkml:trace>
  <inkml:trace contextRef="#ctx0" brushRef="#br0" timeOffset="-27634.73">14669 11049 9147,'5'9'1352,"1"19"1,-1 7-2518,9 7 932,-8-6 1,1-2-149,10 0 160,1-26 378,-10-8 5,8-17-165,-11-3-78,3-10 28,9-5 0,3-1 299,1 3 308,4-5 1,1 6 226,-7 20-11,1 1 2406,2 40-2980,-13-8-195,0 17 1,-3 3-198,-4-2-2089,-2 13 0,0 0 2285,-3-13 0,3 19 0,-3-47 0</inkml:trace>
  <inkml:trace contextRef="#ctx0" brushRef="#br0" timeOffset="-19931.73">7430 10605 5958,'10'9'1322,"-2"-1"745,-8-8-1322,37-23-193,-16 13-155,22-6 1,3 2 39,-12 8-537,5 5 1,-5 9 819,-22 28-574,1-10 70,-49 20-116,9-37 20,-18-1 1,-1-4-112,11-6 63,-4-1 1,3-4-73,17-4 785,-1-6-1314,27-31 680,3 24-11,9-4 0,4 2 3,10 12 19,12 0-267,3 17 0,0 8 475,-6 10-75,4-8 1,-14 3 832,-68 27-1075,11-29-80,-11 1 1,-1-4-36,4-8-55,-7-1-315,10-17 1,5-6-344,8-20 554,-3 15 0,8-2-2052,39-4 0,10 5 694,-10 11 1484,9 4 1,-5 6-1,-23 8 1,0 5 0</inkml:trace>
  <inkml:trace contextRef="#ctx0" brushRef="#br0" timeOffset="-19646.73">6985 11007 9976,'2'8'2626,"0"-1"-1822,-2-7 367,0 0-821,16 41-681,-12-22-275,5 10 0,-2 0-408,-7-11-49,-7 7 0,5-17 0,-6 2 0</inkml:trace>
  <inkml:trace contextRef="#ctx0" brushRef="#br0" timeOffset="-19131.73">6985 11070 7022,'8'11'4782,"-2"-2"-3659,-6-9-843,37 16-443,-21-10-441,38 12 178,-34-16-949,13-17 0,1-5 1140,-7 2 289,5-9 1,-3-1 1295,-13 3-1059,0 0-121,-8 12-13,-5 16-90,-3 5-901,-5 47 610,1-30 2,-1 6 1,-1-2 67,-1-11 162,-11 20 37,12-26 48,-5 10-32,13-21 3443,25-11-3535,-13 5 197,25-8-12,-29 12 583,2 30-637,-13-11-44,-8 33-50,0-30-6,-3 4-325,4-6 185,11-14-56,-1 1-4380,29-44 3316,-16 17 1260,1-6 0,-1 2 0,-9 12 0,-1-4 0</inkml:trace>
  <inkml:trace contextRef="#ctx0" brushRef="#br0" timeOffset="-18628.73">7408 11070 7934,'4'6'3853,"-2"-1"-2203,-2-5-1597,13-3-47,-4 2 571,33 10-370,-25-1-28,13 10 151,-26-2-240,-2-3-2123,-9 28-1739,1-22 3080,-4 13 2423,7-26-12,2-6-613,3-6-728,0 1-229,22-8-222,-12 8-98,22-4 162,-21 8 514,18 0-326,-21 1 387,10-4-1428,-10-28 797,-3 14 4,8-24 63,-9 31 653,3-3-573,-4 13-122,2 4-111,-4 4-173,2 4-4406,4 12 3853,-4-12-775,6 7 1652,-8-16 0,1-2 0,-3 0 0</inkml:trace>
  <inkml:trace contextRef="#ctx0" brushRef="#br0" timeOffset="-18497.73">7811 11049 1369,'6'4'1616,"0"-1"925,-6-3-2448,0 0-93,5 45 0,-3-34 0,3 34 0</inkml:trace>
  <inkml:trace contextRef="#ctx0" brushRef="#br0" timeOffset="-12830.73">14838 9948 7651,'11'4'2862,"-2"0"-2271,-9-4-146,0 0 146,-14 81-608,6-50 0,0 0 75,-3 20 1,1 0-54,-6 7-72,14-50-3268,8-13 3268,5-16-149,15-24 0,4-2 309,-6 9-121,6-6 1,-2 5 32,-16 28 547,13 33-958,-11 19 243,4 10 171,-10-14 0,-2-4-2920,-1-13 2912,4 11 0,-6-30 0,-1-2 0</inkml:trace>
  <inkml:trace contextRef="#ctx0" brushRef="#br0" timeOffset="-12593.73">15134 10139 12098,'-4'-3'1303,"1"0"-1837,0 30 0,4 10 327,3-19 25,-2 17 0,4-6 92,5-30 1166,13-47-1113,-20 13 37,-3-8 0,-2 1 0,-7 13 0,-4-3 0</inkml:trace>
  <inkml:trace contextRef="#ctx0" brushRef="#br0" timeOffset="-12343.73">15282 10075 8307,'22'52'2752,"-5"-17"-2673,1 16 1581,-5-24-1498,-9-22-2,4-16-233,-5-5-914,9-23 0,6-5-1664,9-5 2257,-8 11 1,1 3-455,9 3 0,-21 25 0,2 1 0</inkml:trace>
  <inkml:trace contextRef="#ctx0" brushRef="#br0" timeOffset="-11957.73">15600 10033 8828,'4'6'3094,"-11"32"-2702,1-20-238,-7 28-149,6-16-111,4-5-113,0-3-215,5-10 434,0-10 208,20-46-63,-10 20-1754,4-10 0,1-1 1707,-2 8 147,6-1 0,2 4 604,-6 17-580,13-11-107,-26 40-151,-8 20-316,1-7 3599,-1 6-3537,2-17 96,2-17-900,17-16 739,-6-2-84,23-23 384,-15 14-3384,5-6 3854,-5 8 210,-5 7-401,-3 2-190,-7 11-81,-4 4-344,0 5-3657,-2 12 4616,1-8 1,-1 4 0,1-15 0</inkml:trace>
  <inkml:trace contextRef="#ctx0" brushRef="#br0" timeOffset="-11494.73">16108 10012 12734,'-3'-8'2375,"-43"27"-8313,22 3 5651,-3 0 0,1 1 878,13 10-1095,9-10-34,14-1 633,12-18 230,9-10-79,-5-3 205,0-10 328,-7 13 2335,6 6-4553,8 3-2139,16-17 3175,-20 5 221,-8-13 0,-4-3 372,-10-1 1297,8-21 0,0-1 1024,-3 15-3841,2-6 0,-4 13 3421,-14 44-2648,-11 34 476,2-1-133,4-18 1,1-1-327,3 2-158,2-2 698,3 0 0,1-1 0,-1-6 0,3 21 0</inkml:trace>
  <inkml:trace contextRef="#ctx0" brushRef="#br0" timeOffset="-10829.73">15219 10562 14913,'-10'39'93,"-1"0"1,1 0 0,-2-6 0,3-1-559,5 12 0,9-12-795,11-29 389,7-14 417,4-13 138,2-10-133,-6 4 413,1 0-3120,9-8 3585,-6 6 106,0 4-183,-14 15 766,-13 32-1424,-4 15 1,-2 3 106,1 7 182,-1-6 0,3-7-162,5-23 3571,2-3-3123,10-8-152,-4-4-72,16-14-79,-10 2 6,4-3 0,2 0 1667,21 1-1227,-7 0-191,-5 31-487,-27 8-280,0 7-9285,14 8 9519,-8-19 1,8 9 0,-13-23 0</inkml:trace>
  <inkml:trace contextRef="#ctx0" brushRef="#br0" timeOffset="-10579.73">15875 10583 3477,'0'9'5828,"1"-1"-2584,-1-8-1908,-47 33-1250,29-16-703,-11 21 0,10 1-968,29-15-1273,7 15 2684,13-47 896,-6-25-677,-10 5 25,-4-19-115,-9 27-8867,-1-25 8912,-1 31 0,0-11 0,1 25 0</inkml:trace>
  <inkml:trace contextRef="#ctx0" brushRef="#br0" timeOffset="-10058.73">16108 10605 2386,'10'4'2955,"-2"-1"360,-8-3-2654,0 0 61,-42 32-599,22-13-680,-13 22 0,3 2 210,20-15 1341,1 27-1092,19-49-1395,14-8 1485,-7-7 2234,20-20-2237,-12 3-95,10-13-21,-16 13 1,0 0 36,10-17-282,-5 5 1,4-8 0,-5 7 791,3-3-90,3-8 1,-11 16 2237,-22 37-2007,-19 35 1,-2 11-599,6-6-110,3-1 1,-2 8 0,8-8-2316,11-2 2280,4-6 0,6-2 1645,26-2-1463,-4-8-82,-4-16 1,1-5-124,4-11-2089,11-8 1667,-7-14 615,-18 8 0,-2-1 147,12-15 638,-8-10-406,-17 35 1056,-23 17-1423,8 7 2344,-18 26-2540,22-16 1627,18 25-1683,15-22 252,9 8-98,6-20-532,-11-7-833,1-4-5005,15-18 5620,-18-1 0,3-2 0,-24 9 0</inkml:trace>
  <inkml:trace contextRef="#ctx0" brushRef="#br0" timeOffset="-9893.73">16891 10414 11003,'2'12'3604,"0"-3"-8228,-23 27 5640,0 6-1069,2-3 0,0 1 554,7-10 1,1-1-1496,0 13 0,3 0 712,3-10 0,1-2 0,-3 23 1,4-19-1</inkml:trace>
  <inkml:trace contextRef="#ctx0" brushRef="#br0" timeOffset="-8940.73">7874 7324 11171,'-18'10'1280,"3"-2"-1205,-17 42-1164,17-3 508,-3-14 0,2 1-3882,14 17 4355,7-38 1,2 3 0,-4-16 0</inkml:trace>
  <inkml:trace contextRef="#ctx0" brushRef="#br0" timeOffset="-8791.73">7811 7408 6012,'11'6'1724,"-2"-1"1402,-9-5-4296,0 0-900,48 30-2914,-9-32 5051,-6 13 0,-2-3 1,-2-20-1,-19 3 0</inkml:trace>
  <inkml:trace contextRef="#ctx0" brushRef="#br0" timeOffset="-8443.73">8086 7281 8920,'8'10'3746,"0"-3"-3782,-8-7-1235,-25 58 873,15-31-202,-7 16 0,1 0 482,7-14-2960,-2 8 3260,1-7 708,0 2-845,3-5-3234,13-9 2906,3-13 39,13-8-679,4-5 923,-7 1 2874,11 0-1211,-20 15-615,-6 15-858,-8 1 2557,-10 13-2750,8-21 1603,2 9-1807,12-17 89,2 3-1215,18-19 1333,4-26 0,-8 17 0,-1-15 0</inkml:trace>
  <inkml:trace contextRef="#ctx0" brushRef="#br0" timeOffset="-7894.73">8213 7366 13131,'-5'1'1678,"1"-1"-2495,4 0-236,38-5 915,-23 8 313,33 5-66,-39 7-19,1 9 98,-9-4-1,-1 0 355,-15 20-1191,5-15 52,-9 8-2665,12-21 2780,8-10 818,0-1 1313,5-6-341,-2 0-179,1-1 344,-1 1-950,8 1-940,8 2-792,12 10 803,-7 0-318,8 16 724,-20-14 264,1 3 557,-10-10-947,-1-19-281,3-6 191,2-9-128,15-23 1465,5 8-270,-1 2-700,-6 15-70,-14 26 17,-5 6-3400,2 10 3047,1 13-324,2 13 192,-3-3-47,-1-2-2854,-2-6 2481,0-11-2107,2 2 2914,1-20 0,-1 2 0,0-7 0</inkml:trace>
  <inkml:trace contextRef="#ctx0" brushRef="#br0" timeOffset="-7758.73">8721 7345 11614,'3'5'3338,"0"-1"-2966,-10 33-747,4-6-280,-5 22-1720,6-9 549,3-21 411,2 9 0,-1-21 0,0 0 0</inkml:trace>
  <inkml:trace contextRef="#ctx0" brushRef="#br0" timeOffset="-7408.73">8805 7281 8453,'-3'-10'137,"1"2"974,2 8-3768,48 1-953,-12-2 3727,21 1 1940,-31-1-1192,-23 0 2127,-13 3-2595,-7 12-239,-13 34-355,12 5 1670,14-16 1,6-2-1925,11 3 6,9-16-1274,3-25 526,-8-5 1193,12-13 0,-19 11 0,2-5 0</inkml:trace>
  <inkml:trace contextRef="#ctx0" brushRef="#br0" timeOffset="-7207.73">9081 7303 4660,'2'7'3715,"0"-1"-1809,-2-6-2035,35-24 1279,-17 17-987,23-17 170,-28 24 1057,-4 11-1211,-1 31-120,-1 9-1980,-4-16 0,-1-2 1073,-1 10 0,1-20 0,-2-16 0</inkml:trace>
  <inkml:trace contextRef="#ctx0" brushRef="#br0" timeOffset="-7043.73">9335 7218 5234,'2'10'2520,"-1"-2"-118,-8 30-2402,4-16 393,-1 9 1,0 3-6087,4 21 2787,1-17 3139,3 1 0,-2-34 0,-1-3 1</inkml:trace>
  <inkml:trace contextRef="#ctx0" brushRef="#br0" timeOffset="-6776.73">9504 7239 3815,'-5'-9'3596,"-24"32"-142,11 14-3857,4-7 0,1 0-26,6 11 504,22-12-1431,8-30 1862,5-15-459,-7-3 3199,-7-18-3579,-13-3-213,-2 11-829,-8-12 390,3 29 985,-3-6 0,7 13 0,-1-1 0</inkml:trace>
  <inkml:trace contextRef="#ctx0" brushRef="#br0" timeOffset="-6626.73">9652 7197 10950,'3'10'2785,"-1"22"0,-2 7-5115,3 18 715,-1-14 1,0-1-99,3 6 1713,-1-34 0,-3-10 0,0-2 0</inkml:trace>
  <inkml:trace contextRef="#ctx0" brushRef="#br0" timeOffset="-5206.73">9779 7091 13212,'9'9'3187,"-1"-1"-3892,-8-8-768,0 0-350,36 1-286,-13 11 2554,13 7 239,-36 17-469,-26 11 85,2-5-129,3-8-9,15-15-106,5-12-56,1-1-263,8 1 8,8-1 84,12 1-2528,-5-1 4360,13-18 1,9-9 0,-6 11-1573,-1 28-768,13-34 1,-7 6 0,-39 40 0,-13-18-1</inkml:trace>
  <inkml:trace contextRef="#ctx0" brushRef="#br0" timeOffset="-4926.73">9313 7324 6473,'-1'-6'5524,"-6"-4"-4320,5 7-671,-5-3 464,5 2-390,2 3-209,-1-1-561,6 0 57,-2 0-45,14-3 16,-4 1-570,33-6-206,-17 6 1,1 1 79,28-5 612,-6 4 57,-31 3 81,-14 1-171,-2 0-941,-5 0 538,0 0 1,0 0 0</inkml:trace>
  <inkml:trace contextRef="#ctx0" brushRef="#br0" timeOffset="-4392.73">9885 7239 38,'-4'-11'1778,"2"3"1093,2 8 1103,0 0-942,2-5-2553,5 1 176,26-11-1355,12 4 431,0-3-537,6 4 49,-31 6-584,12-3 1341,-14 2 0,-2 1 0,-8 1 0</inkml:trace>
  <inkml:trace contextRef="#ctx0" brushRef="#br0" timeOffset="-4158.73">10224 7070 16537,'-7'58'-31,"1"0"1,0 1 0,1-7 0,1 0-1,1-5-360,-1 1 0,2-4-79,2-8 0,2-7-407,0-12-8827,5-2 9704,-1-17 0,0 2 0,-2-5 0</inkml:trace>
  <inkml:trace contextRef="#ctx0" brushRef="#br0" timeOffset="1343.27">23347 11578 2255,'9'7'2111,"-2"-2"133,24-41-1735,-9 11-410,-2 1 1,1 0 828,1-3-760,14-16 23,3 0-173,-17 18 0,0 0 288,3-1 1,-1 2-245,1-1-739,2-2 0,1-1 803,2-1-1264,-2 1 0,-1 0 1141,0 2 19,-6 5 1,2-2 24,4-3 1,2-1-62,2-3 0,1 1-81,-2 1 0,0 1-10,-1 0 0,0 0 922,5-3 1,0-1-764,2 0 1,0 0 32,-1-1 0,-1 2 53,-4 5 0,-3 2-48,-4 2 230,1 0 0,0-1-95,2-1-208,0 0 1,0 0 153,3-1 51,-3 3 1,3-3-18,12-9 1,3-3-184,1 0 0,1-1-247,-1 0 0,0 1 224,-4 2 1,-4 4-2,0-1 20,-7 6 1,6-4 0,-2 1 64,2-1 0,0 0-80,-4 3 0,1-1 0,0 0 99,16-11 0,-4 3-1041,-17 13 1,1-1 965,9-8 0,4-3 0,-5 4-588,-6 6 0,-2 1 518,15-14 0,-1 2 1111,-1 2-1076,-1 0-64,-1 2 67,1 0 15,-2 3 0,8-7 1,0 1 31,-3 2 1,0 0 0,1-1-142,-5 4 0,1 0 0,1-1 1,-2 0 122,-1 2 1,0 0 0,-1 0-1,0 1 12,7-7 1,0 1-1,-1 0-61,1-1 1,0 0 0,0-1-8,1-1 0,1 0 0,1-1 275,-9 6 1,1 1 0,0-1 0,2 0-249,3-3 0,2 0 0,0-1 0,-1 2 249,-6 4 0,-1 0 1,0 1-1,2-1-216,8-6 1,3-2 0,-2 3 0,-8 4-19,-2 3 1,-2 1 7,-2 2 1,4-3-1,1-1 1,-1 1-5,6-4 1,-1 1 0,3-2 9,-9 7 1,2-3 0,1 1-1,-1 0 1,-2 1-27,10-6 0,-4 2 0,4-2-237,1 0 0,3-2 1,0 1-1,-8 4 237,2 0 0,-3 1 40,2-1 0,3-3 1,-5 4-574,-6 4 1,-4 2 532,0 1 0,0-1 482,-3 2 0,3-1-468,12-8 0,6-3 0,-2 0-1,-13 9 0,-1 1 0,2-2 8,4-3 0,5-1 0,-1-1 1,-2 1-52,4-2 0,-3 1 0,-3 1-142,6-5 0,-3 2 1105,-5 3 0,-7 3-2339,-11 0-296,-27 21 1702,-35 6 0,25-1 0,-21 4 0</inkml:trace>
  <inkml:trace contextRef="#ctx0" brushRef="#br0" timeOffset="3944.27">23368 11642 3616,'-5'-3'4620,"1"1"-3236,4 2-1171,8-2 198,-2 1 1974,14-1-2189,-7 3 802,13 0-766,2 0-1270,14-5 1038,-5 0 16,-7-3 1,0-1 675,13-5-732,-2 0 1,3-2-1351,-3 1 1,2-1 1450,2 1 1,3-1 0,0 0-48,1 0 0,0 1 0,1 0-2,-2 1 0,1-1 1,-1 2-12,-4 0 1,-1 0 0,-1 1-552,10-3 1,-4 0 549,-10 2 0,0 0 3,9-3 0,-2 0 7,9-4 96,-11 4 1,1 0 166,-11 3 0,0 0-178,14-4 0,1-2-522,-2 1 1,0 0 423,-10 3 0,1 1 886,4-3 1,1 0-770,-1 0 1,-1 1-141,-7 2 0,1 0 48,15-8 1,-2 1 30,-2-1-49,-9 4 1,0-2-1,-8 4 0,0-1-4,7-5 0,0 0 199,-7 4 1,-2 0-200,24-15-276,-15 9 279,2-2 5,1 0-2,2-1-792,-11 7 1,4-2 768,10-8 0,4-2-15,-9 5 1,1-1-1,-1 1 694,10-7 1,-1 0-684,-13 8 1,1-1 0,-4 2-617,2-1 1,-1 1 615,0-1 0,-1 0-257,1 1 1,-3 0 243,15-10 1329,1-2-1329,1-1 31,-22 18 1,0 1-1,23-19-637,-16 12 1,2-1 688,6-7 0,0-2-26,-9 7 1,1-1-1,-2 0 703,7-6 0,-3 0-695,1-5 0,-3 1-585,-11 12 1,-1 0 456,6-7 1,2-2-76,7-6 0,1 1 116,-11 12 1,0 0-35,11-11 1,1 0-14,-13 12 1,0 1 81,5-10 0,0 0 18,-7 8 1,-1-1-57,3-7 0,-3 0 59,1-8 949,-5 8 0,0-3-994,0-1 0,-1 1 213,-3 7 1,1-1-259,10-23 0,-1 3 99,-2 5 1229,-3 11 0,-1 1-1232,1-1-1175,-3 3 0,0 0 1178,4-10-5,-5 11 0,-1 1 41,-1-1 16,3-13-63,-2 0-52,3-9 489,-3 8-446,3 1-34,-6 18 3409,2 1-3364,-5 15-3392,1-1 3344,-2 2 12,1 1-2160,-3 4 2098,-2 5-134,0-1-17,-1 1-1942,0 1-362,-4 1 307,-3 2 2246,-10 1 0,9-1 0,-3 0 0</inkml:trace>
  <inkml:trace contextRef="#ctx0" brushRef="#br0" timeOffset="6043.27">23622 11494 6173,'7'1'-56,"-1"1"56,-6-2-10,0 0 0,0 0 0</inkml:trace>
  <inkml:trace contextRef="#ctx0" brushRef="#br0" timeOffset="6195.27">24426 11261 9043,'1'3'-45,"-1"-1"45,0-2 0,0 0 0</inkml:trace>
  <inkml:trace contextRef="#ctx0" brushRef="#br0" timeOffset="6310.27">24956 11113 10264,'8'6'-495,"29"-35"1,-29 20 0,22-25 0</inkml:trace>
  <inkml:trace contextRef="#ctx0" brushRef="#br0" timeOffset="7049.27">25273 10964 9494,'7'11'2691,"-2"-3"-1254,-5-8-4518,0 0 511,41-25 1993,8 7 496,-17 2 0,-1 0 81,20 0 78,-23 10-41,-12 2 564,3-1 1617,-12 3-1272,-2 0 524,-3 1-72,-2 0-1048,-6 0-467,2 2-116,-6 1-128,-10 9 328,1 1-166,-29 19 65,-1-2 1,-4 2 133,16-9 0,-2 0-617,-7 3 0,-5 3 0,6-5 585,12-6 0,0-2 5,-2 2 0,-4 2 0,-2-1-1167,-11 4 1,-2 1-1,2-3 1149,14-4 0,1 0 1,-1-1-245,-13 5 1,-2 0 0,8-3 287,14-7 0,4-2-70,-27 8 235,21-8 0,0 1 270,0-2 0,1 0-362,-13 3 375,16-4-245,46-7 77,25-9 0,6-4-193,-15 7 1,1-2-1,5-2 0,4-1 1,-4 0 21,-1 0 0,-2 1-418,3-1 1,4-1 266,-2 0 0,4 0 0,3-2-521,1 0 0,3 0 0,0-1 0,-1 1 428,5-2 1,-1 1 0,0-1 355,-7 3 0,1-1 1,-1 1-1,-4 1-792,-2 1 0,-3 1 0,-4 1 1123,-1 1 0,-10 0 875,-19 0-1225,-44 16 146,-8 2 1,-7 2-31,-1 3 0,2 1 437,11-4 0,-1 0-619,-11 4 1,-1 0-989,0 2 1,6-2 547,2 0 16,8-3 1,15-1 181,42-7 337,14-4 0,9-4-192,3-4 0,4-3 0,0 0-241,-5 3 1,0 0 0,2-3 190,1-2 1,4-4 0,-2 0 0,-6 2-38,3-2 0,-3 0-117,1 1 1,2-2 0,-4 1-114,-5 2 1,-5 1 359,18-7-81,-37 9 1517,-47 14-1660,3 2-202,-16 2-1868,11 2 0,2 2 233,1-2 1980,-17 6 0,47-12 0,4-2 0</inkml:trace>
  <inkml:trace contextRef="#ctx0" brushRef="#br0" timeOffset="8111.27">27559 9081 617,'28'-31'2089,"-7"7"-997,-6-7 1,0-4-897,-4 7 0,1 0-64,1-3 0,1-2-11,-1 0 1,2-4-136,1-3 1,3-7 0,0-1 0,-2 5 13,3-6 0,0-2 14,-3 9 1,2-8 0,2-1-1,-2 2 1,-4 10 139,1-2 1,-1 4-155,0 0 0,0-2 0,0 2 106,3-10 1,-2 6 167,0-1 449,-2 7 0,-3 6-432,-8 20 1887,-2 4-2864,-1 4 1201,-14 45-305,0-8-483,-3 5 0,-4 11 0,2-5 240,2-7 1,0 1 34,0-3 0,-1 6 0,-1 2 1,1-1-432,1-2 0,1 0 1,1-1-1,-1-1 420,-1 5 1,0-1 0,-1 3 5,-2 5 0,-2 6 0,0-3 1,3-7-934,1-5 1,1-3 935,1-2 0,-2 4 0,0-3-539,-9 12 0,2-7 575,2-3 85,2-4 1,3-9-114,16-27 1217,7-14-1158,6-17 0,2-4 28,-1 5 0,-1-2 647,9-17 1,0-5-693,-5 16 1,1-2 0,0-3-54,2-1 1,0-3 0,2-2 0,0-1-41,-1 4 0,1-3 0,0 0 0,-1 1 0,0 1 28,2-5 0,0 2 0,-1 1 1,0 1 12,3-9 0,0 3 0,-3 5 84,-5 9 1,-3 6 644,4-9-951,-4 3-991,-22 59 1389,-4 5-209,-6 20 0,-3 6-377,6-13 1,0 1 438,0-2 0,0 3 1,0-1-28,-3 7 0,-1 5-323,2-4 0,-2 7 0,-1 0 1,2-4 30,1-4 1,2-4 0,-1 4 17,-3 5 0,-1 5 1,0-1-1,2-7-524,0 2 0,0-4 746,-5 7 0,2-4 0,2-3 0,-3-1 0</inkml:trace>
  <inkml:trace contextRef="#ctx0" brushRef="#br0" timeOffset="9516.27">22098 7599 4832,'4'8'2288,"0"-1"301,-4-7-2446,27 40-45,-9-16 140,2 5 0,2 0-303,6 4-886,5 1 1,1-1-324,3 2 1274,0-2 0,-3-5 0,-20-18 0,2-1 0</inkml:trace>
  <inkml:trace contextRef="#ctx0" brushRef="#br0" timeOffset="9695.27">22564 7599 11787,'3'0'2395,"-24"54"-1849,0-6-1772,3-6 1,-4 11 0,-2 3-1,3-7 1226,4-10 0,2-4 0,-2 6-81,-3 7 1,-2 7-1,-2 4 1,0-2-1,4-6-475,-3 6 1,3-4 0,0 2 555,1-3 0,0 3 0,1-2 0,1-5 0,-3 8 0,4-8 0,7-15 0,1 0 0</inkml:trace>
  <inkml:trace contextRef="#ctx0" brushRef="#br0" timeOffset="10196.27">28491 7662 0,'35'48'0,"-6"-9"0</inkml:trace>
  <inkml:trace contextRef="#ctx0" brushRef="#br0" timeOffset="13766.27">23707 11621 13050,'10'6'2227,"-1"-2"-4824,-9-4 520,0 0 2077,23 0 0,-17-1 0,17 0 0</inkml:trace>
  <inkml:trace contextRef="#ctx0" brushRef="#br0" timeOffset="13901.27">23940 11536 9743,'7'4'2456,"0"-1"-2630,-7-3-359,0 0 0,0 0 0</inkml:trace>
  <inkml:trace contextRef="#ctx0" brushRef="#br0" timeOffset="14030.27">24299 11494 9712,'4'4'1871,"-2"-1"-3672,-2-3 0,0 0 1</inkml:trace>
  <inkml:trace contextRef="#ctx0" brushRef="#br0" timeOffset="14164.27">24617 11367 14341,'2'4'1739,"-1"0"-3899,-1-4 0,0 0 0</inkml:trace>
  <inkml:trace contextRef="#ctx0" brushRef="#br0" timeOffset="14297.27">24807 11261 6336,'13'9'1629,"-3"-2"522,-10-7-4924,0 0 0,0 0 0</inkml:trace>
  <inkml:trace contextRef="#ctx0" brushRef="#br0" timeOffset="14413.27">25146 11113 16327,'3'0'1055,"0"0"-7341,-3 0 6286,4-29 0,-3 22 0,2-22 0</inkml:trace>
  <inkml:trace contextRef="#ctx0" brushRef="#br0" timeOffset="14547.27">25379 10986 12534,'-5'4'165,"1"0"-1592,4-4 1427,4-9 0,-3 7 0,3-7 0</inkml:trace>
  <inkml:trace contextRef="#ctx0" brushRef="#br0" timeOffset="14697.27">25379 11007 8153,'-5'-8'4681,"1"3"-4092,4 5-951,0 0 1,0 0 0</inkml:trace>
  <inkml:trace contextRef="#ctx0" brushRef="#br0" timeOffset="19782.27">20299 10478 8080,'49'15'-119,"0"1"0,0 0 1,-7-2-1,-2-1 0,1 1 73,3 2 1,1 0-1,3 2-1536,4 1 1,4 1-1,1 1 1,-6-3 1581,-5-1 0,-4-2 0,1 1 0,16 5 0,1 1 0,-12-4 0,-8-4 0</inkml:trace>
  <inkml:trace contextRef="#ctx0" brushRef="#br0" timeOffset="26250.27">25146 10837 6756,'11'7'119,"15"13"0,4 7-170,-11 1 1,0 4 90,14 5 1,-5 9 395,-24-2 0,-8 10 0,-5 0 0,0-9-176,-3-2 1,-5-2-629,-5 2 0,-5 7 0,-3-4 1,1-11 780,-4-13 0,-2-7 9,-8 7 1,-6-7 188,-5-13 1,-7-9 0,8-8-670,11-12 1,2-7-99,-8 6 0,-2-4 0,19-8-6,32-2 1,17-9 0,9-4 0,3 2 0,-6 7-590,-2 1 0,0 5 0,4-2 776,2 2 0,3-5 0,3 0 0,1 4 1,-2 8 22,1 5 1,1 8-1,4 6-637,5 9 1,5 7-1,2 3 1,-6-1 555,16-7 1,-4 11-100,-13 16 1,2 12-1,-5 4 1,-13-3 556,-14 2 1,-15 5 85,-10-3 0,-10 9 0,-5 2 0,-1-2 0,2-11-157,-9 4 0,-5-5-246,2-2 0,-5 4 1,-3-2-1,4-11 296,-15-10 1,4-10 237,12-1 0,0-1-596,-10 2 1,-1-7-171,10-14 1,-1-8 0,7 1-51,7 5 1,5-3-79,-6-15 0,1-8 0,12 3 74,18 7 0,13-2-74,13-4 0,14-7 0,7-2 0,0 3 0,-8 9 130,4-3 0,4 6 53,-5 3 1,9-5 0,3 2 0,-4 6-1,-12 15-498,-10 18 1,-4 9 561,7 2 1,-5 10-99,-15 17 1,-10 12-1,-2-6 177,-2-7 1,-3-1 135,-1 11 1,-3 5 0,-6-9 136,-6-18 1,-3-5-573,-1-2 1,-2-1 527,-2-3 1,0-3-87,1-2 0,-5-2-395,-15-3 1,-9-2-1,7-3-133,13-2 1,-1-2-327,-12-3 1,-5-1 0,12-7-2281,15-16 263,1-11 2792,22-3 1,2 22-1,4-6 1</inkml:trace>
  <inkml:trace contextRef="#ctx0" brushRef="#br0" timeOffset="27651.27">27686 8848 11023,'-11'-8'449,"-13"-11"1,-2-3-450,0-3-896,-5-2 0,0-4 1302,-2-11-1449,19-8 0,5-13 0,3 5 1002,2 10 1,6-2-22,5 1 1,3-11-1,4-4 1,2 4-1,0 10 236,1 10 1,2 6 0,7-4-232,2 3 0,7-6 0,5-4 0,2 0 1,0 2-1,-2 4 0,-6 7-393,6-3 1,-4 7 0,6-1 409,-1 1 1,8-3 0,2-1 0,1 1 0,-3 5 0,-7 7-16,15 4 1,-2 7 54,-8-2 0,2 1 0,4 8-201,-3 12 0,5 7 0,1 5 1,-3 1-1,-6-3 186,-4-1 0,-5-2 0,3 7 1,-3 2 1,6 4-1,1 4 1,-2 2 0,-7-1-1,-9-3-27,-6 20 1,-12 2 36,3-8 0,-3 2 1,-10 4-29,-13-9 0,-9 4 1,-6 2-1,-3 0 0,1-3 1,5-6 294,-2 7 0,1-6 0,-7 4 46,4-13 0,-6 5 0,-4 3 0,-3 1 0,0-2 0,0-3 0,4-5 0,4-6-112,-9 0 1,4-10 0,-8-1-130,0-4 0,-9-1 0,-6-2 0,-2 0 0,1-3 0,3-2 0,8-3-147,-1-5 0,5-4 0,2-2 0,-5 1 46,2 2 0,-5 1 1,-2-1-1,2-1 0,3-1 1,7-3-15,-5-10 0,7-3 1,4-1 425,-3-1 1,8-10-724,16 0 0,2-10 0,3-8 0,3-3 1,5 1-1,4 4 267,8 0 0,9 2 0,3 1 0,0-2 1,-3-3 207,-9 6 0,-4-2 0,-1-3 0,1 1 0,3 0 0,7 4 0,9 4-154,7 8 1,10 1-1,6 1 1,4 3 0,3 2-1,0 2 1,-2 2-1,-3 4 1,-7 2 284,6-2 1,-6 5 0,2 4-1,7 1-224,-1 3 1,9 0 0,5 1-1,2 2 1,0 1 0,-3 3-1,-6 3 1,-9 3-34,7 5 1,-8 7 0,0 11-48,-7 4 1,4 10 0,2 7-1,-1 4 1,-3 0 0,-6-3 0,-7-6-46,0 8 0,-9-4 0,-6 9 23,-5-5 1,-2 9-1,-2 6 1,-2 2-1,-4-3 1,-3-5-1,-4-11-78,-8 3 0,-8-10 0,-10 5 142,8-13 0,-8 4 0,-5 3 0,-3 2 0,-2 0 0,1-2 0,2-2 0,4-5 0,7-5 0,-6 5 0,6-7 0,-5 2 0,-4 0 0,-1 0 0,1 0 0,-1 0 0,1 1 0,-1-1 0</inkml:trace>
  <inkml:trace contextRef="#ctx0" brushRef="#br0" timeOffset="35620.27">20193 11345 1795,'-42'-14'-85,"1"0"0,-1-1 0,0-1 736,4-1 0,0-1-346,-5-4 1,0-1-210,-2-3 1,1-2 243,0-2 0,0-2 204,4 1 1,1-7-249,15 2 1,-1-7-1,2-5 1,3-1-1,6 2-238,7 0 0,7 1 0,3 0 1,-4-3-86,-6 1 0,-5-1 0,1-2 0,7 1 0,14 2-19,14 8 1,12 0-1,8 0 1,7 1-1,2 2 1,0 2 0,-5 4-1,-6 4 262,1 0 1,-5 5 0,1 3 0,8-3-180,0 0 0,7-3 0,6-1 0,2-1 0,0 2 0,-3 3 0,-4 4 1,-8 6-6,8 3 1,-7 8 0,6 12-147,-10 6 0,5 10 0,5 6 0,1 5 0,0 2 1,-3 0-1,-5-3 0,-7-4-228,0 2 1,-7-3 0,-3 2 0,4 7 231,-2 0 0,4 7 0,3 5 0,-1 3 0,-1 1 0,-6-3 0,-6-4 0,-9-6 110,-5 8 0,-12-5 0,-13 4 485,-5-12 1,-9 6 0,-8 2 0,-4 2 0,-2-1 0,0-3 0,3-4 0,4-6-272,-1 1 0,2-6 1,-1-3-1,-8 2-82,1-1 0,-8 3 0,-5 2 0,-3 0 0,0-2 0,2-3 0,4-6 0,7-6-36,-8-5 0,6-8 0,-8-8-99,8-2 0,-9-5 0,-5-4 1,-3-2-1,0-1 0,3 0 0,4 0 1,9 3-38,-2-1 1,9 2 0,0-2 0,-6-5-11,4 1 1,-8-4 0,-3-2-1,-2-2 1,2-2 0,5 2-1,6 0 1,10 3-46,1-5 1,11 2 0,6-10-88,8-5 1,6-11-1,4-8 1,3-3-1,3 1 1,0 6-1,0 8 150,4-10 1,4 10-1,4-8 8,-5 12 1,3-8 0,2-4 0,1-1 0,2 4 0,1 7 0,0 10-58,11 1 0,2 11 0,4 3 89,1-1 1,3 0-1,5 4 1,7 7-137,-12 9 1,7 5 0,3 3 0,3 3 0,1 1 0,-1 0 0,-4 0 0,-3-2 73,7-3 0,-4-1 1,-2 0-1,1 5 0,5 6-298,-11 1 0,5 3 0,3 2 0,3 3 0,-1 2 0,-1 2 0,-4 3 0,-5 3 0,-7 2 0,-9 2 267,-7 12 1,-10 8 0,-9 3-1,-4 2 1,-2 1 0,2-3 0,5-5 282,11 5 0,4-4 0,-1-2 0,-6 2 1,-12 1 148,-11-2 1,-9 6-1,-6 1 1,-5-1 0,-3-4-1,-3-8 1,-1-10 235,-12-6 1,-5-12 0,-5-8 0,-7 0-393,18-4 0,-5-1 0,-4-2 0,-3-1 0,-1-1 0,1 0 0,1-1 0,4-1 0,4 1-191,-10 1 0,5 1 0,2-3 0,-1-1 0,-5-5-53,9-1 1,-5-3 0,-3-2 0,-2-2-1,1-1 1,2 0 0,4-1 0,6-1-1,8 2 198,-8-8 1,11 0 0,2-11-1158,8-1 1,0-10 0,1-6-1,2-3 1,2 0 0,4 4 0,5 6 503,4-7 1,7 5 0,4-6 507,1-1 0,4-9 0,2-4 0,1 1 0,1 8 0,0 12 0,7 3 0,2 6 0,10-12 0,1-1 0</inkml:trace>
  <inkml:trace contextRef="#ctx0" brushRef="#br0" timeOffset="36304.27">20531 8255 12778,'-46'-31'484,"0"0"1,1 2 0,-1-8-498,15 4 1,-3-9 0,-1-5 0,0-1 0,2 1 0,4 6-1595,-3-6 1,4 4 0,-2-8 1604,5 8 1,-3-8 0,-3-5 0,1 0 0,3 0 0,3 4 0,8 7-56,0-4 0,8 6 0,9-9-44,7 7 1,8-7 0,4-6 0,4-3 0,3 0 0,-1 2-1,0 6 1,-4 7 35,3-1 0,-1 8 0,2 1 0,7-6 38,-5 8 1,6-6 0,4-3 0,2-2 0,1 1 0,1 3 0,-1 3 0,-2 6 0,-4 8 83,20-5 0,-4 14 0,11 8-45,-19 9 1,7 5-1,6 3 1,3 2 0,2 3-1,1 2 1,-2 0-1,-3 1 1,-5-1 0,-7 0-399,13 5 1,-9 0 0,-1 4 0,6 7 381,-14-7 0,6 4 1,3 3-1,2 3 0,1 2 1,-2 0-1,-3 1 1,-5-1-1,-7 0 0,-9-3 139,0 12 0,-11-2 0,-8 2 0,-4 9 98,-6-8 1,-4 7 0,-4 5 0,-3 5 0,-3 1 0,-1 0 0,-1-1 0,1-3 0,0-6 0,3-6-291,-2 2 1,2-7 0,0-3 0,-4 2-1,-6 5 239,2-3 1,-4 7-1,-2 3 1,-3 3 0,-2 0-1,-2-1 1,-2-3 0,-1-6-1,0-7 1,-2-9-196,-7-8 1,-3-9-1,-3-7 1,0-4 0,0-1-1,2 0 1,3 4-67,-5 7 1,4 2 0,1-1-1,-1-3 1,-3-7-90,3-5 1,-5-5 0,-3-3 0,2-3 0,3-2 0,6-2 0,10 0-361,-9-19 0,11-13 528,14 9 0,0-12 0,1-4 0,2-1 0,1 4 0,2 10 0,-4-8 0,3 2 0,6-7 0,1 0 0,-1 1 0,1-1 0</inkml:trace>
  <inkml:trace contextRef="#ctx0" brushRef="#br0" timeOffset="38325.27">19410 11091 11286,'-5'-56'219,"0"0"1,0-1 0,0 1 0,0 0 0,17 5 0,7 5 0,2 0-1,-1-4-604,-7-2 0,-3-6 0,1 0 0,6 4 0,9 7 463,15 8 0,11 6 0,5 4 0,1 5 0,-4 3-817,-5 3 0,-2 6 0,1 1 0,2 0 738,-4-1 1,2 0-1,1 0 1,-1 1 0,-3 3-13,17-1 1,-3 5 0,0 4 203,-3 4 1,0 5 0,-4 15-107,-16 8 0,-2 14 0,-1 7 0,-2 3 0,-1-3 0,-2-7-421,3-6 1,-2-5-1,-2 1 1,-5 8 443,-6 3 1,-2 8 0,-2 5 0,-3 2 0,-4-2-1,-4-7 1,-6-9-224,-12 1 0,-9-10 0,-3 1 285,4 0 0,-3 1 0,-2-2 0,-2-2 118,-5-2 1,-2-4-1,-1-1 1,2-2 187,-2 2 1,1-3 0,-5 0-218,-1-3 0,-7 1 0,-2-1 1,0-3-1,2-4-238,-4-4 0,2-6 0,0-1 0,0 0-34,0 4 1,1 3-1,-1-5 1,-2-10-140,12-8 0,-5-7 1,-1-6-1,1-3 1,3 0-1,4 0 0,7 4 37,-2-5 1,8 1-1,-1-7 56,-1-1 1,-4-8 0,-1-4 0,3-1-1,5 3 1,11 6-41,9-1 0,10 5 0,5-6-39,4-3 1,6-7 0,4-2 0,3 2 0,1 7 100,5 7 0,3 4 0,2 3 0,0-2-208,-2 0 0,0-2 0,2 1 0,0 3 0,1 6 245,16-1 0,2 8 0,0 8-2,3 10 0,0 7 0,-3 3 275,-10-3 1,-3 2 0,3 10-349,-5 8 1,4 10 0,3 7-1,0 3 1,-2 1 0,-4-3-1,-7-5 207,2 5 0,-7-4 1,-1 8-133,-6-6 0,4 8 0,0 4 0,-1 1 0,-5-1 0,-6-5 0,-8-9 57,-18 13 1,-18-4-140,1-12 1,-10 6 0,-5 2 0,-2 0 0,2-4-1,7-7-299,2-1 1,5-6-1,-6 3 20,-5 3 0,-7 6 1,-2-1-1,4-4 0,10-9-2948,-17-1 3309,9-7 0,18-7 0,11-5 0</inkml:trace>
  <inkml:trace contextRef="#ctx0" brushRef="#br0" timeOffset="43043.27">19770 10520 8298,'0'9'3316,"0"-1"-2535,0-8 2691,0 0-3029,18 1 156,4 20-902,1 15 1,-1 5 168,2 6-80,-11-4 0,-4-5 74,-9-21-2,0-5-544,0-3-110,-4-5 186,-8-3-2681,2-3 3884,-17-8 182,9 2-551,-4-1-115,-9 9-235,0 49 126,9-26 143,11 35-919,66-50-965,-3-20 691,-19 8 1,-1-3 201,13-24 0,-34 23 0,1-2 0</inkml:trace>
  <inkml:trace contextRef="#ctx0" brushRef="#br0" timeOffset="43623.27">20108 10753 11230,'13'10'2957,"-2"-2"-3102,25-19-5910,-13-3 5957,21-7-1080,-25-8 1245,-14 9 1153,-8-19-1128,-3 20-156,-12-9 64,3 22 8,-4 1 281,-3 13 2468,-4 18-2446,5-3 36,2 25-888,31-12 1,7 0 109,-2 3 16,11-5 1,4-9-102,-5-25-1731,6-26 1,-3-7 2246,-8 3 405,0-12 1,-5 1 3559,-14 15 504,2-7-3951,-2 26 896,3 11-1246,-2 11-231,1 18 0,-1 2 1,0-9 1,5 32 61,-7-52-314,15-31-204,3-8-3070,9-12 3588,-4 15 706,4 24-563,-15 9-1,13 15-142,-16-3-1078,8 20-2996,-5-11 2416,1 1 2506,5-14 0,-13-10 0,3-2 0</inkml:trace>
  <inkml:trace contextRef="#ctx0" brushRef="#br0" timeOffset="43859.27">20743 10605 7296,'8'0'6805,"-1"0"-6483,-7 0 999,0 0-1038,-29 51-905,44-21 503,-11 10 0,3-1 315,24-13 82,-1 8-502,-36-26-3467,-24 7 3691,5-11 0,-2 1 0,14-5 0</inkml:trace>
  <inkml:trace contextRef="#ctx0" brushRef="#br0" timeOffset="44008.27">20786 10605 13047,'8'8'1700,"-1"-1"-790,-7-7-680,0 0-230,36 9-76,-23-3-405,31 12-116,-35-10-3343,3 5 3940,-9-15 0,2 5 0,-5-9 0</inkml:trace>
  <inkml:trace contextRef="#ctx0" brushRef="#br0" timeOffset="44807.27">20870 10329 8464,'6'4'4250,"-1"-1"-3917,-5-3-142,0 0-362,44 15 98,-26-5 15,15 5 1,3 2 528,0 9-353,-12-8 0,-3 5 745,-2 30 1,-6 3-791,5-2-435,-14 3 0,-2-4 362,0-29-159,1 11-169,-2-23-551,1 1 220,-5-11-116,-2-3-278,-4-2 191,-2-2 332,-2-2 1321,-7-7 1099,-3-8-1067,5 3 852,-1-6-924,14 15 523,0-3-843,4 9 0,6-1-381,1 2-52,15-2-7,-5 1-383,30-9 151,-17 2 118,11-4-165,-16 9 366,-13 5 90,5 14-73,-7-1 398,35 25-496,-25-24-215,32 14 103,-34-30-3462,16-17 3446,-17 2-90,10-32 809,-17 13-104,8-1-414,-8 24-8,4 22-60,-5 14 3390,-1 6-3392,-1 6-77,-1 1 0,0 3-15,-2-7 0,-1 0 75,3 6 0,-2 0-57,-6-3 0,-8-4-184,-14-12 0,-4-4 258,-5 13 210,0-31 0,4-10-5,20-9-49,4-8 1,7-2-350,23-15 81,-2 0-184,-1 25 1,4 4-4337,13 2 1549,10 0 3083,3 4 0,-24 7 0,-2 1 0</inkml:trace>
  <inkml:trace contextRef="#ctx0" brushRef="#br0" timeOffset="45903.27">16679 14139 0,'7'10'0,"-1"-2"0,-6-8 0,0 0 0</inkml:trace>
  <inkml:trace contextRef="#ctx0" brushRef="#br0" timeOffset="49144.27">18267 13758 11532,'7'2'1034,"-1"-1"-962,-6-1 99,32-41-662,-7 10 0,4-5 491,-3 2 0,2-2 0,0 0-347,-2 4 0,-1-1 0,1 0 413,3-5 1,0-2-1,2-2 58,2 0 0,2-2 0,0-1 0,-2 3-104,-1 0 1,-1 2-1,3-4 3,0 0 1,5-5 0,0-1-1,-1 2 1,-7 9 16,3-5 1,-1 2-42,-5 6 0,3-4 1,1-2-1,-2 0-165,-4 4 1,0 0 0,0-1-1,-1 1 172,0-1 1,0 0-1,0 0 1,0-1 20,3-5 0,2-2 0,-2 1 1,-2 3 0,-1-1 0,-3 2 0,-2 4-204,1-1 0,-4 5-121,2-11-252,-22 33-887,-12 1 1436,-15 7 0,-2 1 0,5-4 0,-27 4 0</inkml:trace>
  <inkml:trace contextRef="#ctx0" brushRef="#br0" timeOffset="49409.27">19050 11980 9068,'-4'-5'5511,"1"0"-5189,3 5 51,0 0-306,111-10-192,-68 7 1,2-1-224,1 0 0,4 0 1,-4 2 379,3 1 0,-8 9 270,-15 15 1,-5 5-188,12 10-139,-17 3 0,-7 0-54,-7-3-413,-5-2 0,-1 2-3043,-5 16 3534,3-23 0,0-2 0,-2 5 0,4-20 0</inkml:trace>
  <inkml:trace contextRef="#ctx0" brushRef="#br0" timeOffset="50211.27">22056 9927 11994,'7'11'2412,"-2"-2"-1637,-5-9 1331,0 0-5288,21 75 3389,-11-21-118,0-5 1,2 9 0,-3-4-751,-3-8 0,0 1 682,-1-3 0,2 7 0,-1 0 0,0-7-266,0 4 0,1-3 122,1 7 0,1 4 0,-1-8-278,3 8-259,-4-19 1,0-2-6501,0-2 7160,-5-25 0,-1-2 0,-4-23 0</inkml:trace>
  <inkml:trace contextRef="#ctx0" brushRef="#br0" timeOffset="50376.27">22288 10181 13768,'-11'-2'1682,"-35"25"-690,15 0 1,-6 6-946,-7 3 1,-5 3 0,2-1-2407,13-9 0,3-1 0,-1-1 1625,-21 18 1,10-13 463,25-27 1,15-2 0,2-9 0</inkml:trace>
  <inkml:trace contextRef="#ctx0" brushRef="#br0" timeOffset="50545.27">22056 10033 13924,'2'6'2582,"-1"-1"-1755,28 4 1,10 1-526,3 3-1670,-2-1 0,9 3 1,-6-2 1367,-7-2 0,-1 0-177,6 1 1,4 2 0,-4-2 94,-4-2 0,0 1-807,21 5 0,-2-2-3137,2 0 4026,-11-7 0,-4-1 0,-14-2 0,11-3 0</inkml:trace>
  <inkml:trace contextRef="#ctx0" brushRef="#br0" timeOffset="51093.27">20743 6943 13692,'0'9'1755,"12"29"-6936,-5-11 5750,2 15 0,3 15 1,-1-3-523,0 4 1,-1 0 312,0-5 0,0 4 0,0-2-381,-2-9 1,1-2 0,-1-5-734,0-5 1,-2-1 75,5 23 1,-2-3 109,-2-8-432,-3-9 1,-7-7 999,-33-17 0,22 0 0,-22-14 0</inkml:trace>
  <inkml:trace contextRef="#ctx0" brushRef="#br0" timeOffset="51294.27">20553 7578 12493,'-6'40'4466,"3"10"-4197,-1-19 0,1 1-2955,2-1 0,1 0 2789,4 0 1,2-1-51,5 15 624,4-11 0,4-2-520,6-1 112,11 3 134,-9-20-473,7-18 1,1-6 69,6-9-112,-10-1 1,4-7 0,-5 0-258,-6-1 0,-2-5-490,3-4 0,3-8 0,1-2 1,-3 0 858,-1-1 0,-1-2 0,-1 1 0,0 2 0,5-5 0,-2 2 0,-1 1 0,-6 5 0,1 0 0,-1 1 0</inkml:trace>
  <inkml:trace contextRef="#ctx0" brushRef="#br0" timeOffset="58649.27">25971 2752 14129,'-2'-3'422,"-1"1"-181,3 2 1280,-3 57-1769,3-22 0,-1 4 263,0 5 0,0 5 0,0-1 41,1 7 0,1 0 10,0-9 0,1 1 0,-1-2-1551,2 4 1,-1-2 1394,0 8 1,1-3-54,-2-16 1,0-3-962,-3 22 94,1-34-2679,-1-2 873,1-21 2816,3-21 0,-2 11 0,2-11 0</inkml:trace>
  <inkml:trace contextRef="#ctx0" brushRef="#br0" timeOffset="58861.27">25950 2963 2713,'8'9'4018,"-1"-52"-1057,-1 10-2696,6-6 0,4 0-265,6 11 53,30 3-11,-25 25 1215,21 13-456,-9 27 53,-9 9-648,-21-10 0,-10 2-614,-15-5 1,-8-3-1541,-1 0 0,-5-4-205,-5-5 0,-1-5 1946,-12-2 0,21-10 0,16-7 1</inkml:trace>
  <inkml:trace contextRef="#ctx0" brushRef="#br0" timeOffset="59329.27">26183 2794 8573,'2'6'5276,"41"9"-4658,-11 15-694,0-5 1,-1 1-1449,-1 19 1389,-11-1 186,-11-20-152,-5-9 146,0-1 341,-3-11-386,0-3-773,-3-18 429,5-18-1678,17-21 2185,-3 12 19,15 4-2352,-8 22 2130,-7 7 40,5 3 146,-8 12 184,4 10-240,-2 3-9,2 18-114,-7-11 1833,7 20-2668,-1-10 384,7 2-180,-3-14 60,7-9 620,-11-12 595,9-11 982,-7-19-1538,-5 5 558,-3-9 2433,-11 14-3010,-4 6 126,-8-4-1851,-31 8 939,11 4-788,1 6 1,0 3-31,3 5-2948,-3 4 4516,17-6 0,8-2 0,3-2 0</inkml:trace>
  <inkml:trace contextRef="#ctx0" brushRef="#br0" timeOffset="59713.27">26797 2477 12827,'13'8'2714,"-3"-1"-2425,-5 33-363,3 3 0,1 5-499,-2-9 0,2 2 394,0 1 1,2 2 0,0-6-63,4 8 160,-1-12 0,-1-1-2760,2 6 2914,-2-9-1148,-6-24-1124,0-39-709,13-15 3219,-3 3 440,8 9-707,-15 28 2670,2 6-2470,-1 22-208,-4-4 199,-4 24 381,-18-9-344,-2 1-183,-11-4-2990,-16-2-904,7-11 3805,-12 2 0,28-13 0,8-4 0</inkml:trace>
  <inkml:trace contextRef="#ctx0" brushRef="#br0" timeOffset="59901.27">27220 3006 14417,'14'22'1630,"-3"-3"-5134,-11-19 3504,0 0 0,0 0 0</inkml:trace>
  <inkml:trace contextRef="#ctx0" brushRef="#br0" timeOffset="60652.27">27919 2244 8032,'1'8'216,"-1"0"1893,0-8-1450,0 0-452,3 45-50,0-16 0,0 2-46,1 10 0,0 3 126,4 9 0,1 2-1251,4 0 1,0-2 892,-3-9 1,0-1-32,3 2 1,-1-5 454,-1-2-824,-4-16-647,0-1-266,-5-36 1434,-3 2 1310,-6-30-574,-2 18 3334,-15-11-2835,-30 25-1028,14 5 15,3 13 1,1 6-2257,7 7 2258,-4 11-224,18-9-3203,17 22 2906,6-20-413,15-1 0,7-3-1177,22-12 69,-14-8 0,6-3 1,-4 0 1524,-5-1 0,-1-1 230,6-5 0,4-3 0,-8 2 373,2-4 1878,15-7 1894,-15 2-3356,-13 4-752,17-15-46,-13-3 144,-8 6 915,2-19-369,-17 27 2518,0-9-1881,-22 14-1141,6 9-16,-15-3 104,3 16-87,5 1 2801,-6 8-2918,4 27-105,9-18-149,9 7 0,4-1-195,8-9-495,21 17-3958,14-23 3081,-11-2 1642,12-14 1,-36-1-1,1-4 1</inkml:trace>
  <inkml:trace contextRef="#ctx0" brushRef="#br0" timeOffset="60963.27">28702 2625 9198,'2'3'2280,"0"1"-682,-8 38-2175,3 2 67,1-5 0,1-1 421,3 7 472,3-15 196,-1-23-11,-1-4-187,2-6-1437,6-25 666,0 3 181,4-10 0,2-1 1326,10-9-52,2-2 49,-10 36-598,-13 31-516,-3 5-860,5 16-2957,3 0 2103,-1-8 664,4-3 1050,-2-21 0,-5-5 0,0-1 0</inkml:trace>
  <inkml:trace contextRef="#ctx0" brushRef="#br0" timeOffset="61216.27">29231 2582 12269,'-4'-8'1770,"1"1"-650,-42 25-930,11 8-257,6-11 0,2 1-165,1 17-99,21-6 152,5-6 36,4 6-56,4-9 9,20 22 190,-13-18 98,14 22 73,-24-28 341,0 5-1013,-21-10-690,3-3 1191,-24-13 0,24 2 0,-7-8 0</inkml:trace>
  <inkml:trace contextRef="#ctx0" brushRef="#br0" timeOffset="61364.27">29337 2731 11644,'8'3'2513,"-1"-1"-2102,-7-2-1683,17 46-276,-11-30 1548,15 35 0,-19-45 0,2-2 0</inkml:trace>
  <inkml:trace contextRef="#ctx0" brushRef="#br0" timeOffset="61517.27">29422 2413 13137,'1'9'2873,"1"-2"-2696,-2-7-2893,0 0-7115,50 35 9510,-29-24 0,6 8 1,-2-3-1,-16-14 1</inkml:trace>
  <inkml:trace contextRef="#ctx0" brushRef="#br0" timeOffset="61696.27">29739 2477 13468,'-7'37'393,"-1"0"0,2 16 0,3 1-1710,3-11 1,2-2 288,-1 1 1,1-3-1720,7 11 1684,-8-39 0,-2-2 0,0-9 1</inkml:trace>
  <inkml:trace contextRef="#ctx0" brushRef="#br0" timeOffset="62248.27">29570 2667 10169,'-3'-13'4716,"1"2"-3790,2 11-1334,0 0-584,55 4 337,-26-3 32,13 1 0,4-4 513,-13-5 1,-2-3 381,15-2 450,6-14-405,-40 17 313,0-1-395,-10 12-61,0 3 397,-2 25-540,3-1-272,10 21 188,-3-26 148,10-2 3,-12-21 25,6-10-246,10-26-73,-7 10 42,6-16 149,-15 28-130,-2 4-106,-2 4-25,0 3 857,17 26-510,-9-6-59,3 9 1,-1 3-23,-3 5-20,-4-2 1,0 5-403,-1 12 1,0 0 331,-2-15 1,-1 0 22,2 11 0,-2-4 2,-5-19 65,-5-5 191,-5-7-65,-6-5 151,-13-10 0,-3-4-45,-1-3-33,-4-7 0,5-7-84,18-9-388,18-2 0,9 0-410,24-13-176,-10 22 1,2 2-172,21-2-925,-12 11-86,1 0 1280,-3 2 0,-14 6 0,-7 3 0</inkml:trace>
  <inkml:trace contextRef="#ctx0" brushRef="#br0" timeOffset="62963.27">30755 2477 10827,'10'7'3086,"-2"0"-6223,-7 24 4060,-1-4-732,1 15 0,0 4-156,-1-16 0,0 2 278,-1 5 0,1 4 1,1 2-689,2 6 1,3 1 0,-1-2 179,-2 4 1,0-1-161,6 11 1,-1-9-35,-3-27 2334,-2-10-2353,-2-7-2228,-18-40 685,5 7 1781,-8-20 1,0-6-930,9 16 0,2-3 2177,2-8 0,0-5 0,3 5 306,2 8 0,3 1-999,9-20 0,7 7-340,10 20-23,4 16 0,0 5 169,0 9 416,12 29-407,-36 6-797,-15-7 0,-4 0-974,-3 6 1571,-27 0 0,30-29 0,-3-3 0</inkml:trace>
  <inkml:trace contextRef="#ctx0" brushRef="#br0" timeOffset="63248.27">31073 2582 13482,'9'5'977,"-1"-2"-859,-8-3-1280,3 33-474,8-12 1199,0 20 146,8-23 478,16-20 469,-18-2 682,13-16 135,-29-8-1265,-10-6-388,-1 6-374,-13 3-59,10 17-2734,-11 0 3347,7 6 0,2 1 0,6 2 0</inkml:trace>
  <inkml:trace contextRef="#ctx0" brushRef="#br0" timeOffset="63596.27">31411 2159 12840,'5'4'2683,"-2"-1"-1445,-3 43-1132,0-14-1077,0 16 1,0 3 917,-2 6-300,0-9 0,0 3-690,-1-2 0,1-2 705,0-12 1,0-2-786,0 6 0,0-8 68,0-20 1055,-5-6 0,4-4 0,-2-4 0</inkml:trace>
  <inkml:trace contextRef="#ctx0" brushRef="#br0" timeOffset="63902.27">30967 2265 10144,'11'3'4623,"-3"0"-3912,-6 32 238,-2 7-848,1-11 0,0 2 100,-1 7 1,0 4-192,1 14 0,1 1-121,-1-17 1,0-1-588,2 20 0,0-6 211,0-23-798,1 8 1285,-3-32 0,1 2 0,-2-14 0</inkml:trace>
  <inkml:trace contextRef="#ctx0" brushRef="#br0" timeOffset="64297.27">31327 2223 11650,'11'2'1649,"-3"0"751,-14 43-2187,0-17-710,-1 16 1,0 2 429,1 4-52,1-7 0,3 4-581,3-3 0,1 0 434,0-8 0,0-1 54,2 3 0,1-5-1462,3 1 534,-3-14-190,0 0 528,-3-17 1,-1-1 0,1-4 0</inkml:trace>
  <inkml:trace contextRef="#ctx0" brushRef="#br0" timeOffset="64466.27">31263 2498 10419,'6'1'2109,"-1"0"1109,-5-1-3089,66-1-1161,-12 0 0,6-2-1910,-13 0 0,2 0 0,-2-1 2443,-4 1 1,-1 0 0,-6-1 0,19-6 0,-45 6 0</inkml:trace>
  <inkml:trace contextRef="#ctx0" brushRef="#br0" timeOffset="65131.27">25527 5673 11017,'41'-1'144,"0"0"1,-5 0 0,2-1-64,11-4 0,2 0-2069,-3 0 0,9-1 2297,-12 4 0,9-1 0,7 0 1,3 0-1,0 1 0,-3 0 1,-5-1-501,-3 1 0,-5 1 1,-1-1-1,3 1 1,7 0 183,-10 0 0,5 0 0,4 0 0,3-1 0,2 1 1,0 0-1,0 0 0,-1 1 0,-3-1 0,-4 1 0,-4 0-79,7 0 1,-6 0 0,-4 1 0,1-1 0,2 1-1,5 0 55,-6 0 1,3-1 0,1 1 0,2 0 0,1-1 0,1 1-1,2 0 1,0 0 0,0 0 0,1 0-102,-6 0 0,0 0 1,2 0-1,1 0 1,0 0-1,1 0 0,0 0 1,0 0-1,0 0 1,0 0-1,-1 0 0,-1 1 1,-1-1-26,3 0 0,0 0 1,0 0-1,-2 0 1,1 0-1,-1 0 0,0 0 1,0 0-1,1 0 1,0 0-1,1 0 21,-2 0 1,2 0 0,1 1-1,0-1 1,1 0 0,0 0 0,-2 0-1,0 0 1,-3 0 0,-1 0-1,-4 0 1,-2 0-246,11 0 0,-3 1 0,-4-1 1,-2-1-1,-2 1 0,-2-1 402,6-1 1,-3 0 0,-4-1 0,-3 1-1,6 0 1,-4 0 0,-3-3 0,1 1-1</inkml:trace>
  <inkml:trace contextRef="#ctx0" brushRef="#br0" timeOffset="65963.27">25591 5313 10295,'47'-2'337,"-1"-1"0,8-1 0,-6-1 88,-5-2-152,-7-1 0,2-2-107,5-5 1,-1-1-149,-10 5 1,0-1-727,16-11 1,-2 0 768,-5-1 8,-6 1 0,7-5 20,-7 4 1,5-4-1,0-1 1,0-1-18,-1 1 0,0 0 1,-1-1-1,2 0-717,4-3 0,1-1 0,0 0 0,-4 2 645,-1-1 0,-2 1 0,1-3-145,1-2 1,2-5 0,0 0 0,-2 3-205,-3 3 1,-3 3-1,4-4 306,2-2 0,3-4 1,0 0-1,-3 5-13,-4 5 0,-2 3 0,1 1 158,8-1 1,2 1 0,-2 2-34,5-4 0,0 2-34,-6 6 1,1 1-1,-5 5 46,14 4 20,0 4-56,0 4 28,-1 3-15,5 13 1,1 4-6,-25-6 1,0 2 115,11 8 0,5 4 0,-7 0-417,-12-3 1,-3 2 408,6 4 1,3 2-1,2 3-364,2 0 0,2 3 0,1 0 0,-2-3 242,0 2 0,-2-2 0,2 1 146,1 0 0,2 2 0,0 0 0,-3-3-183,1-1 1,-2-2 0,-2-2 20,10 7 1,0-1-63,-8-5 1,2 1 0,5 1-50,-6-5 0,5 2 0,1 0 0,-1-2 0,-4-1-241,2 0 0,-4-2 0,4 2 329,-2-2 0,4 3 0,2 0 0,-1 0 0,-4-4 3,8 1 1,-4-2 0,-1-2 391,9 4 0,2 0-440,-12-5 1,3 1 0,4 0 0,1-1-311,1-2 1,3 0-1,2-1 1,-2 0-1,-2 0 240,-3-1 0,-4 0 0,1-1 0,5 1-14,-3-1 1,6 0 0,2 0 0,-1 0 0,-4-2-1,-8-1 8,-1-2 1,-6 0 0,1-1-10,10 1 1,1 1-1,1-1 109,5-3 0,-1 0 0,-7-1 0,-14 0 0,-2 0 0,20 0 0,1-1 0</inkml:trace>
  <inkml:trace contextRef="#ctx0" brushRef="#br0" timeOffset="66916.27">24596 8403 11406,'8'7'2658,"-2"-2"-2652,-6-5 739,0 0-3824,174 1 3331,-124-1 0,1 0-283,-7 0 1,7 1 0,3-1 0,0 0 0,-2 0 201,7-1 1,-1 0-1,0 0 1,-2 0-557,-8 0 1,-1 1 0,0-1-1,7-1 394,-6 1 1,3 0 0,4-1-1,1 1 1,2-1 0,1 0-1,0 1-30,-5-1 0,2 1 0,0-1 1,2 0-1,0 0 0,0 1 0,-1-1 1,0 1-1,-2-1-116,0 1 0,-3-1 0,-1 1 0,0-1 0,1 1 1,2-1-1,2 1 0,5 0 126,-10 0 1,3 0 0,4 0 0,2 0 0,2 0 0,1 0-1,0 0 1,0 1 0,0-1 0,-2 0 0,-2 1 0,-3-1-1,-2 1 1,-5 0 10,11 0 0,-5 0 0,-3 0 0,-2 1 0,0 0 0,2-1 0,5 1 7,-4-1 1,2 1-1,2-1 1,1 1 0,1-1-1,1 1 1,0 0 0,2 0-1,0 0 1,0 0-16,-8 1 0,2 0 0,2 1 0,0-1 0,1 1 0,0 0 0,0 0 0,0 0 0,0 0 0,-2-1 0,-1 1 0,-2-1 0,-2-1-181,7 1 1,-3-1 0,-2-1 0,-1 1 0,0-1 0,0 0 0,0 1-1,2-1 1,3 1 112,-5 1 1,3-1 0,2 2 0,2-1 0,0 0 0,0 1 0,-1-1 0,-1 0 0,-1-1 0,-4 0 0,-2-1 0,-4-1-493,23-1 0,-4-1 0,-6-1 0,-6-3 0,-9-4-1640,6-14 0,-15-6 2208,-16 5 0,-7-2 0,-3-22 0,-48 26 0</inkml:trace>
  <inkml:trace contextRef="#ctx0" brushRef="#br0" timeOffset="68217.27">24617 8107 7962,'3'11'2442,"0"-2"-2159,-3-9 2013,0 0-1963,29 25 748,-12-16-554,18 16-18,-21-23-30,-6-4 118,26-44-733,-19 16 0,0-1 73,6-6 0,-2-1 61,-5 4 1,-1-3-203,0-6 1,0-6 0,-1 2-21,1-6 0,1-2-440,-1 3 0,1-5 0,-1 3 636,-3 9 0,-1 2 0,1-2-35,-1 1 0,1-3 0,1 1 0,-1 2-849,0 0 1,-1 2 0,2-2 865,2-14 0,2-3 1,-2 9 40,-3 15 1,0 5-933,1-2 1,0 1 909,0 1 1,1 0-15,-1 3 1,3-2-31,8-9 0,7-5 0,-1 2 85,-3 9 0,0 3 0,0-2-226,6-9 1,1-1 0,-1 4 197,2 3 0,2 2 0,2 0 0,3-1 0,-3 3-33,-8 7 1,1 0-5,13-10 1,6-4 0,-8 7-3,5 3 53,-19 13 0,4-1 116,20-4 0,0 2-43,1-1 482,6 0 1,-2 2-492,-19 9-38,-7 2 1,2 2 845,5 5 0,2 5-777,6 8 0,-1 2-38,-1-2 1,-3 3 1486,-5 5 1,0 5-1457,3 7 1,2 5 0,-4-3-67,-7-7 1,0 2-433,1 2 1,6 6 0,-2-1 0,-6-4 439,-6-5 1,-2 0-29,1 3 0,3 4 0,0 2 2,7 12 1,1 2 0,-1-2 7,-8-13 0,-1-1 0,2 2 16,4 5 1,4 5 0,-1-1 0,-4-8 30,0-2 0,-1-3-20,10 12 0,0-2 32,-12-13 1,3 0-662,9 9 0,6 5 1,-3-4 589,-7-5 0,2-1 0,-1-2 0,4 4 0,0-1 0,-5-6 4,-3-5 0,-1-3 39,6 7 1,6-1 95,2-5 0,8 0 1,1-1-1,-7-2-419,1 0 0,2 0 339,4 0 1,10 3-1,0-1 1,-12-6 173,-11-7 1,-4-1-216,11 1 0,5 1 85,4-2 1,6 0 0,-6-1-57,-6 0 1,1 0-26,0 0 1,8 0-1,-1 0 1,-8 0-7,-3-1 1,-2 0 24,14 2 0,1-1-41,-20-1 0,4 0 27,2-1 0,7 1 0,2 0 1,-6 0 7,9 0 0,4 1-9,-16-3 0,7 2 0,5-1 0,-1 0 0,-2-1 1,-8 0-15,1 0 0,-6-1 0,4 0-12,4 1 0,4-1 0,2 0 0,2 0-106,-3 0 0,5 0 0,-1-1 0,-2 0 1,-4 0-368,1 1 1,-5-1 0,6 0 444,-6 0 0,6 1 0,4-1 0,-1 0 0,-5 0 0,-7 0 25,14 0 0,-5 0 0,-5 0 1,1-1-1,-3 1-20,1-1 1,3 0-245,1 0 0,9 0 0,1 0 0,-7 0 268,-11 0 0,-4 0 0,4 0 13,3 0 1,7 1 0,1-1-1,-3 0 1,-9 0-115,-1 1 1,-5 0 101,9 0 1,-3 0 1441,-1 1-1402,11 2-79,-26-1 1203,13 2-1298,-25-1 2843,-1 1-6528,10 6 2227,-15-7 1590,-1 4 0,-9-8 0,-6 0 0</inkml:trace>
  <inkml:trace contextRef="#ctx0" brushRef="#br0" timeOffset="69620.27">25717 7705 4609,'-19'-36'142,"0"0"0,-1 0 0,1-3 0,1 0 0,2 2 0,0-4 1,4 4 202,3-2 1,3 2 537,-1-1 1,4-1-488,4-11 0,12-2-318,17 8 1,12-1-1,-2 3-78,-13 9 0,-1 2 0,6 1 37,13 0 1,9 1 0,2 4 0,-3 6-206,-1 10 0,-2 6 0,0 2 67,1-4 1,-1 1-1,1 12-159,-7 10 1,4 10 0,-2 5 0,-4 4 0,-9-1 222,-8 14 1,-10 4-1,1 1 111,9-5 0,5 2 1,-4 0-1,-13-3 598,-15 3 1,-12-3-1,-11-5-184,-7-12 0,-11-4 0,-2-3 0,4-3-330,-6 5 0,-2-3-221,-2-3 1,-8 0 0,0-2 0,8-7 122,4-7 1,4-6-61,-15 0 0,3-4-13,20 1 1,1-7 20,-6-18 0,-1-12 0,9-3-259,16-2 1,8-4 0,-1-1 372,-6 9 0,-3-1 1,3-1-1,7 1-170,11-11 1,10 0-1,10 3 131,5 14 1,8 1-1,5 2 1,0 3-1,-6 4-48,-2 1 1,-3 4 0,6 0 11,7 0 1,8-2-1,3 1 1,-3 5 0,-7 11-18,3 15 1,-3 10-31,-5-4 0,2 2 0,-4 10-627,-7 13 1,-1 12-1,-3 6 1,-5 2 0,-6-4 527,-8-1 0,-8-2 1,-2 2-1,3 2 27,8 1 1,4 5 0,-1 1 0,-4-4 0,-10-5 153,-10-8 1,-7-2-1,-6-5 1,-4-5 290,-10-4 1,-7-6 0,-2-4 0,5-1-643,-7 3 0,-1-4 376,9-3 1,-6 0 0,1-3 0,4-7 279,-11-17 0,6-8-386,11 4 1,2-3-4,-11-6 1,5-12-179,22 0 0,5-11 0,3-5 1,2 2-1,1 5 139,0 3 0,4 3 0,2-6 12,2-1 0,0-7 0,3-5 0,1 1 0,3 5 0,2 8-34,8 2 1,4 8 0,2-1 112,3-12 1,4 0-1,8 6-13,6 14 1,8 6 0,1 3 0,-5 3-38,9 0 0,0 5-47,-8 2 0,5 1 1,0 5-1,-7 9-165,-4 14 0,-6 9 0,-3 2-70,7 5 1,-4 4 88,-4-6 0,-1 3 0,-8 8 271,-14 1 0,-7 9 1,-5 3-1,-2-2 1,0-8 381,1-3 1,-2-5-1,-5 4-179,-5 8 0,-5 8 0,-4 2 1,-1-7-1,-2-12-171,-17-6 0,-5-11 74,9-1 1,-3 0 0,-6-5 88,3-10 1,-8-4 0,-2-2 0,2-2 0,8 0-260,2 0 0,6-1 0,-5-3-64,-5-2 0,-8-2 1,-1-2-1,5-2 0,14-4 320,8-8 0,9-5-417,-9-7 0,11-9-132,22 2 1,12-10 0,7-4-1,1 2 1,-3 7 267,-3 3 0,1 5 0,5-6 31,2 1 0,5-7 0,3-4 0,1 2 0,0 6 0,-3 9-150,2 7 1,-1 7-1,2 2 150,7-8 1,1 0 0,4 12-66,10 18 1,4 13 0,-8 2-34,-12-4 0,-4 6-30,11 16 1,1 10 0,-16-1 47,-25-7 0,-12 3 8,0 3 1,-6 3 0,-7 0-258,-8-9 0,-9 0 0,-1-2 1,2-1 17,4 2 1,1-2 0,-5 0-1072,-5-1 0,-6 1 1,0-2-1,5-7 1303,-2-5 0,5-4 1,6 0-1,2-2 1,-10-1-1</inkml:trace>
  <inkml:trace contextRef="#ctx0" brushRef="#br0" timeOffset="72718.27">27834 4424 9449,'2'8'1764,"36"-39"-2710,7 15 1,6 0 945,-10-7 0,3 3-99,11 17 0,7 8 0,-7 8 97,-9 10 1,-5 11-202,-9 1 1,0 9 0,-1 2 0,-6-4 202,3 10 0,-8 1 71,-12 5 0,-5 5 0,-7-10 102,-7-20 1,-4-6 43,-8 10 0,-4-3 309,-20 2-539,10-21 1,-8-3 0,5-1 206,6-1 1,0-3-56,-12-1 0,-5-2 0,8-4 934,-7-9-892,11-3 0,-1-7 44,0-16 0,4-6-344,8 14 0,5-4-145,5-16 0,5-10 0,8 6-292,9 14 1,6 0 540,-2-2 0,2-4 0,7 4-163,15 2 1,9 3 0,-3 6 154,-6 2 1,4 6-34,5 4 0,8 2 0,2 3 0,-8 7-3,-4 10 0,-3 7-60,3-3 1,3 3 0,-4 8-823,-3 19 0,-5 10 0,-5-3 627,-3-8 1,-4 2 344,-6 0 1,0 8 0,-3-2 0,-7-7 108,-11-5 0,-8-4 90,-6 11 1,-5-4 1199,4-15 0,-7-3-480,-9-2 1,-11-2 0,-1-1 0,6-1-1036,-2 0 1,-1-3 320,-1-1 1,-9 1-1,1-3 1,11-5-37,15-5 0,3-4-61,-7 1 0,2-7 133,6-21 1,6-5-401,0-11-84,20 1 0,8-10 0,6 5 128,3 16 0,5 3 0,6-1 49,10-7 1,9-2 0,2 1 0,-4 6 31,-7 8 0,-1 5 0,3 1-21,12-2 0,4 2 0,-5 11-79,-2 16 1,-4 9 19,-11-4 1,-1 3-113,9 5 1,-8 10-1692,-23 17 0,-12 12 0,-4-5 854,2-13 1,-6 1 1031,-6 3 0,-6 8 0,-2-3 0,2-11 0,-16-2 0,11-15 0,0 1 0</inkml:trace>
  <inkml:trace contextRef="#ctx0" brushRef="#br0" timeOffset="74101.27">27051 6160 14129,'-1'6'666,"0"-1"596,1-5-1010,43 1-137,-1 0-849,-6-1 0,13 0 0,11 0 0,4 0 1,0 0-1,-5 0 0,-9-1 489,11 1 1,-9-1 0,9 1-13,-10-1 1,7 1-1,6-1 1,0 0 0,-2 1-1,-7-1 1,-8 0-342,17-1 0,-9 0-698,-2 0 1,-3-1 291,-7 1 0,-3-2 791,-4-5 0,-4 0 0,1 2 0,-10-9 0</inkml:trace>
  <inkml:trace contextRef="#ctx0" brushRef="#br0" timeOffset="74301.27">28067 5863 5828,'9'6'980,"17"5"0,5 3-321,16 11-574,-11-8 1,0 5 609,-3 25 1,-10 3-374,-15 2-256,-4-1 0,-10-1-132,-24-15 0,-7-6-130,8-5 0,-3-1-69,-11 6 1,-6-2 15,1-9 0,-6-2 0,8-3 0,16-2 0,1-1 0,-26 4 0,0 0 0</inkml:trace>
  <inkml:trace contextRef="#ctx0" brushRef="#br0" timeOffset="74504.27">27051 6075 16327,'-8'-2'1363,"-34"20"-982,16 0-44,-3-1 1,-2 6 268,-5 23 0,6 4-616,12-23 1,6 3-137,5 15 0,7 9 1,8-10-637,8-15 1,13-7 781,7-6 0,16-2 0,9-1 0,5-1 0,-1-2 0,-7 0 0,-11-2 0,11 4 0,-1-3 0,-2-6 0,0 0 0,0 1 0,1-1 0,-1 0 0,0 0 0</inkml:trace>
  <inkml:trace contextRef="#ctx0" brushRef="#br0" timeOffset="76168.27">24151 11176 7095,'-1'-4'4821,"1"0"-4656,0 4 96,-20 32-23,24-16-68,-7 25 10,33-25 38,10 0 99,11-4-50,-12-10 1,9-2-1,3-1 1,-6-1-2349,11 0 0,1-3 2102,-6 1 1,6 0 0,0-2 0,-7-1 36,10-5 1,-5-2-511,-15 4 0,0-1 1,1 0 479,-1 0 0,1 0 0,9-5-223,-7 1 0,9-4 0,5-3 0,3-1 0,1-1 0,-1 0 0,-4 1 1,-6 4 201,0-1 0,-7 3 0,0 0 1,2-2-1,7-3-65,-10 3 0,5-2 0,4-1 0,4-3 0,1-1 0,2 0 0,-1 0 0,-1 0 0,-2 0 1,-4 2-1,-5 2 0,-4 2 59,15-9 0,-9 4 1,-2-1-1,9-7-55,-16 7 0,5-2 0,3-4 0,2-3 0,2-1 0,0 0 0,0-1 0,-2 0 1,-3 2-1,-3 1 0,-5 4-34,9-11 0,-6 3 0,-4 1 0,1-2 0,4-4 23,-6 8 0,3-3 1,2-2-1,1-2 0,-1 0 1,0 1-1,-3 0 0,-3 3 1,-5 3-16,5-10 1,-5 3 0,-4 1 0,1 0 215,-2 2 0,-1 1 1,1-1-1,1-4-275,-1 0 0,1-5 0,2-2 0,-1 0 0,-1 1 0,-3 3 46,1-5 1,-3 3-1,0 0 1,1-3 17,4-1 1,3-3-1,0 0 1,-4 0 0,-7 3-121,-8 1 0,-5 2 1,-4 3-1,-2 7 170,-3 4 0,-3 2-16,-3-20 1,0 5-1665,3 14 1223,7 23 1326,7 2-844,-2 9 2326,3 0-867,8 6 2658,4 10-3680,1 4-56,0 10 46,-10 22 0,-4 7-426,-1-21 1,-2 0 7,0 9 0,-1 6 0,-4 0 81,-5-2 1,-3 1-1,-1-3-896,1-6 0,-1-2 1,-1 3 814,1-3 0,-1 1 0,-2 3 0,-5 5-109,0-5 0,-5 5 1,-3 3-1,-2 3 0,-1 0 1,1-2-1,1-3 0,3-6-378,1 1 0,2-6 0,0-1 0,-1 1 0,-5 6 447,3-4 0,-3 4 0,-3 4 1,-1 3-1,-2 0 0,0 0 0,1-1 1,1-4-1,2-5 0,3-6-355,-9 8 1,4-8-1,0-3 1,-3 2 394,2 1 0,-1 0 0,-1 1 0,-4 0 0,-4 0 219,2-7 0,-5 2 0,-3-1 0,-2 0 0,0 0 0,0-2 0,4-1 0,5-3-132,-10 6 0,6-4 0,0 0 0,-8 2-78,11-7 0,-5 3 0,-4 1 0,-3 1 0,0 0 0,1-2 1,2-2-1,5-2 0,5-5-8,-16 4 0,7-7 1,-2 1-11,3 0 0,-1 0 0,-4 0 0,-6 0-399,11-5 0,-6 0 0,-3 1 1,-3-1-1,0-1 0,2 0 1,3 0-1,6-1-216,0-1 1,6 0 0,1-1 0,-2 0-1,-6 1 615,0-1 0,-6 1 0,-6 0 0,-3 0 0,1 0 0,2 0 0,5-1 0,7-2 0,10 0 0,-17-1 0,9-3 0,5 0 0,0 0 0,-1-1 0</inkml:trace>
  <inkml:trace contextRef="#ctx0" brushRef="#br0" timeOffset="82406.27">25739 7937 11347,'-1'-4'1754,"1"1"-1840,0 3 91,133-38-1333,-104 27 1,1 0 1330,22-6 0,10-3 0,-10 1 19,-20 3 1,-4-1-23,1 1 0,3-4-32,2-4 1,6-7-1,4-4 1,1-1 0,-4 1-493,2-3 0,-2 0 1,0-1-1,2-2 502,-7 9 1,1 0 0,2-1-1,0-1 1,0-2 0,-1-2-55,0-4 0,1-5 0,1-2 0,-2-1 0,-1 2 0,-3 4 0,-5 5-532,6-6 1,-6 7-1,2-6 597,-3 7 1,3-6 0,1-2 0,0 0 0,-3 3 0,-4 7-546,11-18 0,-6 7 560,-8 13 1,1-1 126,8-4 0,3-4 1,-3 6-88,10-7 3,-6 13 1,8-2 0,-5 6-48,15 0 90,-7 10 0,14-2 1,1 1-1,-9 3-90,-5 3 0,0 4-22,8 1 1,11 0-1,-2 3 1,-12 4 2,-17 4 1,-3 9 55,3 9 0,5 11 0,2 5 0,-3 0 1,-6-5-31,3 6 0,-3 4-7,-3-5 0,6 9 0,1 2 0,-3-1 0,-4-9 495,1 5 0,3 0-480,-7-12 1,6 5 0,4 4-1,2 2 1,0-2 0,-3-2-1,-5-5-75,9 8 1,-4-5 0,4 4 48,-5-6 1,4 5 0,3 2 0,-1-1 0,0-1-1,-5-6 41,12 8 0,-4-5 0,-2-2-115,-7-6 0,-1-2 0,2 1 100,6 7 0,3 0 0,6 1 61,-9-11 0,6 1 0,2 0 0,1-1 0,-2-1 1,-6-3-77,8 4 0,-6-3 0,8 2-82,-11-5 1,7 1 0,4 2 0,1 0 0,-2-1 0,-4-3 0,-7-4 93,2-2 0,-7-3 0,8 0 68,3 0 0,9 2 0,7 0 0,2 1 0,-2-1 0,-4-1 0,-9-1-78,8 1 1,-9-2 0,9 1 6,-11-2 0,9 2 0,3 0 1,2 0-1,-4 0 0,-5-2 1,-11-1-69,6 0 0,-6-2 508,11 2 1,0 0-1162,-1-3 1,-5-1 143,1 0 969,-10-1 1,-6-2-2486,-20-1 1183,-5-1 2408,-4-2-1507,-10-2 0,6 4 0,-6-1 0</inkml:trace>
  <inkml:trace contextRef="#ctx0" brushRef="#br0" timeOffset="83656.27">25337 7684 6582,'13'-24'2072,"-2"7"-1963,10-35 0,-2 10-58,3 2 1,6-9-1,-2 5-1013,-3 3 1,3-1 957,-1 2 1,6-8 0,3-3-1,-2 3 1,-4 6 15,-5 8 0,-2 4 1,5-6 15,0 2 0,5-7 1,3-4-1,1-1 1,0 1-1,-2 4 0,-6 7-505,5-4 1,-5 6 0,5-4 473,5-4 0,5-8 0,3 0 1,-2 4-1,-6 10 3,0 5 0,3 5 166,4 2 0,11-2 1,5-1-1,-2 2 1,-8 4-41,-6 4 1,-4 2 0,4 0-93,1-2 1,7-2 0,1 0 0,0 3 0,-2 4 126,0 6 1,-2 4 0,-1 2 0,-3 0-130,-3 0 1,-4 0 0,7 4 63,0 5 0,7 5 0,6 2 0,1 2 0,-1 1 0,-5 0 0,-7-3-81,5 4 1,-8-1 0,6 6 8,-10-5 1,6 4 0,4 4 0,2 0 0,-1 2 0,-2-2 0,-5-2 0,-6-3-20,5 6 1,-7-3 0,7 6-1,-6-3 1,7 5-1,5 4 1,1 3 0,1-1-1,-2 0 1,-4-4 0,-6-6-299,0 1 0,-5-5 0,-1 0 0,5 5 282,2 1 1,5 5-1,3 2 1,2 2 0,-2-2-1,-3-2 1,-4-6-22,-2-1 1,-5-4-1,0-2 1,6 2-66,4 1 0,7 2 1,2 1-1,1-1 1,-3-1-1,-4-3 108,-3-1 0,-5-3 1,1-1-1,6 1 26,2-2 1,6 1 0,4 0 0,-2-2 0,-4-2 0,-8-5-38,5-2 0,1-5-375,-4 0 1,9-1 0,3 0 0,-3 0 0,-10-2 12,3-1 0,-2 0 220,5-1 1,8 1 0,-1-1 0,-11-1 683,12 0-639,-16 1 0,6 1 0,-11 1-653,-10 3 422,22 3 328,-73 3 0,-12 0 0,16-5 0,-31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15:40.14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11832 2096 12661,'9'9'397,"-1"-2"-397,-8-7 2031,0 0-2507,-1 5 476,-2 5 16,-13 21 0,-8 15 0,2-4-163,4-10 0,-1 0-722,-6 11 1,-6 8 0,-1 1 0,3-8-353,-2-1 1,-2-4 1220,3-8 0,-5 3 0,0-2 0,5-4 0,4-2 0,2-4 0,-11 0 0,0 1 0</inkml:trace>
  <inkml:trace contextRef="#ctx0" brushRef="#br0" timeOffset="181">11197 2604 11160,'4'8'1126,"0"-2"-1126,-4-6 2887,11 41-2663,-3-16-362,1 5 0,0 0 141,5 4 50,2-3-50,6-1 123,5-5-310,12-14 0,12-5 1,0-5-1010,-3-7 0,0-5 0,3 0 873,-1 2 0,4 0 0,0-1 0,-6-1 0,-6-4 1,-4 0-1,-5-1 0,-5-1 0,0 0 0</inkml:trace>
  <inkml:trace contextRef="#ctx0" brushRef="#br0" timeOffset="1800">11642 5482 5397,'0'6'2175,"0"-2"2159,0-4-2604,23 42-2719,-15-10 1073,5 2 0,-2 5-44,-8 4 1,-4 0-37,0-10 0,-3 3-36,-6 8 1,-6 8 0,-2 0-1,2-8-83,0-4 1,-4-1-57,-1 0 1,-4 6 0,-1-2 0,3-10-2016,-18 2 1833,14-14 0,1-2-630,-7 0 967,-24-8 1,34-5 0,-17-5 0</inkml:trace>
  <inkml:trace contextRef="#ctx0" brushRef="#br0" timeOffset="1998">11155 6054 11622,'11'10'1885,"-2"-2"-101,-16 38-1236,4-6-472,1 1 0,1 2-563,9 7 548,8-3-196,27-18 1,14-8-234,-17-16 1,2-6-1,2 0-78,-1 3 1,4 0 0,0-2 0,0-5 445,4-9 0,2-8 0,-3-1 0,-6 3 0,4-1 0,-5 0 0,1-7 0,0 1 0</inkml:trace>
  <inkml:trace contextRef="#ctx0" brushRef="#br0" timeOffset="3050">8573 7430 11641,'12'9'1980,"-2"-2"-1832,-10-7 337,0 0-4437,155 5 3903,-120-4 0,3 0-205,6 0 0,12 0 0,3 0 0,-2 0 1,-11 0 209,-1-1 0,0 0 44,-1 0 0,10 1 0,2 0 0,-3 1 0,-12-2 0,-6 1 0,-3 0 0,15 0 0,0 1 0,0-1 0</inkml:trace>
  <inkml:trace contextRef="#ctx0" brushRef="#br0" timeOffset="3450">10901 7556 11983,'-3'-4'1123,"1"1"-888,2 3 746,111-12-2880,-69 10 0,0 2 0,3-1 1836,12-2 1,2-1 0,-1 2 181,-8 2 1,-1 2 0,1 1-120,-3 1 0,3 2 0,-2 0 0,-7-2 0,-4 0 0,-1 0 0,10 2 0,0-1 0,0 1 0</inkml:trace>
  <inkml:trace contextRef="#ctx0" brushRef="#br0" timeOffset="3799">12891 7662 11978,'10'4'759,"41"-4"0,13-2-2027,-31 1 1,2 0 1295,12 1 1,10-1 0,2 2 0,-6 0-935,-11 0 1,-4 2 0,3 0 818,11 1 0,4 1 1,5 1 86,-11-1 0,7 2 0,2-1 0,0 1 0,-5-1 0,-8 0 0,-3-1 0,-6-1 0,5 1 0,9 1 0,0-1 0,0 1 0,1 0 0,-1 0 0</inkml:trace>
  <inkml:trace contextRef="#ctx0" brushRef="#br0" timeOffset="5517">30374 3471 11507,'11'11'2345,"-2"-2"-2012,20 0 0,5-1-342,5 0 9,5 3 0,8 1-332,-5-3 0,4-2 0,-4 0-2892,-7-1 0,1 0 2762,6 1 0,5 1 0,-5-3 462,2-1 0,-8-2 0,-2 1 0,18-1 0</inkml:trace>
  <inkml:trace contextRef="#ctx0" brushRef="#br0" timeOffset="6502">8805 7620 3528,'12'-9'1330,"-2"2"5,-10 7-716,37-31 176,0 23 0,3 2-795,-4-11 0,3 1-14,0 11 0,4 4 0,-4 0-67,-8 1 0,0 0-47,10 0 1,7 2-355,5 1 0,10 1 1,1 2-1,-8-2 217,-15 0 1,-4-1 0,5 1 78,7 1 0,9 1 0,2 1 1,-5-1-1,-11 0-103,-4 0 1,-7 0-31,9 2 0,-4 1-13,-2 3 1,-18-6 0,-6 0 0</inkml:trace>
  <inkml:trace contextRef="#ctx0" brushRef="#br0" timeOffset="11800">8530 13864 3226,'-5'-7'658,"0"0"663,5 7-857,0 0 1131,0-7-1077,0 5 469,0-4-643,1 6 2795,8 5-2977,-4-3 146,11 5-182,-7-4-16,4 1 125,30 4-235,-19-4 89,7 0 1,0 0-16,-4-3-66,10-1 191,-3 1 0,1 0-199,17 0-41,-9 0 0,-1 1-1395,3-1 1371,-4 1-1537,-4 1 0,-1 0 1567,2 0-287,10 0 0,-2-1 322,-16-1-175,12-1 1,0 0 174,-11 0 390,2 0 1,-2 0-391,-13 0 2844,4 0-2788,23-3-53,-21 1 974,24-2-983,-20 1-58,-7 1 53,35-1 11,-31 2-35,33 0 67,-40 1-18,28-1 31,-30 0 728,19-1-740,-24 1-33,3 0-3451,13-1 3454,-13 1 22,20-2-25,-23 2 121,15-6-40,-16 4-36,6-5-14,-8 1-37,-1 1-418,20-24 424,-15 16 3460,16-21-3460,-20 21 451,3-38-451,-11 19-59,1-15-465,-24 6 443,8 22-101,-13-16 101,13 19 43,-10-2 0,-3 0 94,-14-2-53,12 4 0,1 2-3,-8 2-72,4 7 1,0 1 26,-2 1-1651,-8 0 0,1 1 1699,8 3-886,-23-1 0,-2 0 886,12 0-168,-10 0 1,3-1 169,25 0-738,-18 0 1,-3-1 726,8 1 427,-9-1 1,1 0-422,17 1 1439,-9 0-1383,6-1 0,2 1-56,-2 1-32,-2-1 0,2 0-13,14 2-24,-12 1 1,-2 1 57,6 0-10,-6 1 0,2 1 18,11-1 401,-6 2-345,-22 3 2838,25-3-2880,-29 6-11,38-6 1533,-3 2-1693,-10 9 160,14-6 25,-16 14 37,22-14 2,-3 5-3489,-1 15 3425,7-15-6,-3 24 6,11-27 109,4 15-47,2-11-59,2 2 50,5 0 3339,-3-8-3440,7 2-5119,35 2 4246,-26-8-91,4 0 1,-2-2 235,-13-3 776,3 1 0,-14-1 0,0 1 0</inkml:trace>
  <inkml:trace contextRef="#ctx0" brushRef="#br0" timeOffset="13069">8551 14372 12529,'6'13'3081,"-2"-3"-3081,-4-10-793,0 0 189,30 4 612,-13-2 90,37 4 3,-27-4-1719,25 3 1,5-1 1572,-9 0-274,-6 0 0,6 0 0,-7-1 193,-2 0-104,17 0 1,1-1 193,-13-1-204,6-1 0,-2-1 240,-15-1-14,19-4 0,1 0 14,-9-1-3,8-1 1,-2 0 2,-20 2 2,8-3-873,-1 1 0,0 0 871,1 0 731,8-2 1,0 0-776,-19 3 331,6-5 1,1-1-288,-5-6 54,14-8 7,-25 7 432,-6 6-291,10-30-300,-11 13 61,6-14-50,-33 0 96,5 27-79,-29-25 61,20 29-257,-19-4 0,-2 1 260,7 5-25,-10-2 0,1 1 3091,10 7-3129,-20-5 1,-5 1 29,22 3 0,0 1 4,-14-4 0,-4 2-1065,12 3 1,-2 1 0,6 1 989,-10-1-917,-12 2 0,3-1 1027,20 2-493,-19 1 0,-1-1 456,11 2-132,-9 0 0,4 0 124,22 1 119,-17 4 1,0 1 25,9 0-73,-3 0 0,4 0 9,18-1 0,1 0 68,-24 22-98,22-13 1863,-22 24-1760,32-24 1161,-1 14 1,1 2-1198,2 9-73,-3 18 203,19-24 0,5-3-139,-2-7 921,5 5 1,1-3-1076,-3-11-1663,13 0 1,1-1 220,-4-4 1673,7-1 1,-4-3 0,-16-5 0,2-2 0</inkml:trace>
  <inkml:trace contextRef="#ctx0" brushRef="#br0" timeOffset="16855">10520 14499 7486,'2'7'4738,"0"-2"-4293,-2-5 1213,0 0-1336,46 0-151,-19-1-114,4 1 1,6-1-242,6-2 0,6 0 0,-5 0-9,-8 1 0,2-1-238,10 0 1,5-1-1,-3 1 150,0-1 1,-4 2 104,-10 0 0,4 0 176,2 0 0,10 0 0,3-1 0,-3 1 0,-10 0 0,-3 1 0,-2-1 0,21 0 0,0 0 0,0-1 0</inkml:trace>
  <inkml:trace contextRef="#ctx0" brushRef="#br0" timeOffset="17319">12531 14520 11482,'2'8'1666,"-1"-1"-1161,-1-7 662,128-10-2082,-93 7 0,2 1 1011,13-1 0,11-1 0,1 1 0,-8 0-78,0 1 0,1 0-1460,-10 0 0,9 1 1,5-1-1,0 0 1,-4 1-1,-8-1 1184,-2 0 1,-7 0-1,5 0 1,13 0-1,10 0 1,-6 0-1,-19 0 1,-16-2-1</inkml:trace>
  <inkml:trace contextRef="#ctx0" brushRef="#br0" timeOffset="21405">18013 12404 7349,'11'4'5410,"-2"-1"-5293,-9-3 135,0 0 1199,97 8-1361,-55-3-791,0-1 0,9 1 1,-8-1 697,2 0-107,3-3 1,11 0 0,-7-2 81,-18 1 0,0-1 23,20-1 1,10-1-1,-4 0 9,-16-1 1,-2 0 0,-2 0-4,7-1 1,0 1-185,-2 0 0,4 0 1,-9 1 182,6 0-771,3 2 0,10 0 1,-6-1 770,-20 2 0,0-1-12,19 1 1,8-1 0,-5 2-288,-5 2 0,-6 0 340,-8-1 0,-1 0 550,18 2 0,3 0-517,3-2 1,0-1-78,-12 1 0,2-1 89,9 0 0,6-1 0,-10 1-64,-21-1 1,-2 0 394,25 0 1,3-1-443,-5 0 0,-2 0 6,-15 0 1,1 0 15,5 1 0,4-1 1,-8 1 2949,1 0-2986,-1 0 0,9-1 0,-5 1 711,-11 0 1,-1-1-573,9 0 1,4-1 0,-7 0-48,2 0-22,-3-4-31,-28 3-5,0 0-40,1 0-168,18-3 258,-15 2 123,13-1-37,-21 4 480,3-6-821,1-8 116,5-16 0,1-3 94,-1-5-13,-1-3 1,-1 0 15,-10 10-73,1-24 0,0-6-21,2 24 0,-1-1 91,0-15 0,1-3 29,4-1 1,1 8 14,-3 13-19,0-6 1,-1 4 44,-8 20-62,-9-25-11,6 29-47,-8-15 42,12 26 38,-2-3-24,0 2-6,-1-1 48,0 1-48,0 2-286,-19-8 224,12 7 1,-21-6 58,18 7 3,-19-1 0,-3-1 0,2 0-420,-13-1 1,-1 0 417,7 0-1582,3 1 1,-4 0 1558,5 0 0,-2 1-15,-13-2 1,-1-1-341,10 2 1,1 0 352,-1 1 0,2-1 24,10 2 1,2-1 2,0 1 0,-2 0-920,-13-1 1,-2-1 896,-1 0 1,-2 1-14,8 0 1,-2 0 0,2 1 2,-8-1 1,1 1 2,8 0 0,-1 0 0,4 1 8,4 1 0,-2-1-9,-10 1 0,-10-1 0,-1 1 0,8 0 31,7 0 0,-1 0-1,-5 1 1,-8-1-1,-2 0 1,4 0-272,-2 0 1,3 0 0,3 0 272,-6 0 1,0 0 350,2-1 1,-2 0 0,12 0-356,6-2-2,-8-1 304,-7-1-487,-3 0 180,0 0 2087,-1 3-2124,31 3 2642,-24 0-2533,23 1 951,-4 0-1004,17 0-11,9 0-42,-3 1 6,4 0-6,-6 3 14,6-1 28,-1 3 484,1 39-323,3-17 0,0 6-37,-2 12 0,-2 12 0,0 2 0,0-7-124,3-12 0,-1-5 0,0 5-682,-1 6 0,-2 7 0,1 2 1,-1-4-1,1-11 682,1-3 0,0-2-502,1 8 0,-1 10 0,0-1 0,1-10 499,0-12 1,1-1-126,0 13 1,-1 4-1,0-11 5,1-15-1688,-4 10-2368,0-22 4179,-4 0 0,5-10 0,-1-2 0</inkml:trace>
  <inkml:trace contextRef="#ctx0" brushRef="#br0" timeOffset="23008">21717 10837 8301,'-1'5'1249,"0"-2"102,1-3-1206,-36-8-110,-19-1 0,-6 1 10,19 0 0,-3 0-409,-7-1 0,-5 0 0,8 1 672,-8-3 44,11 2 0,-8-1 1,9 1-334,-7-1-105,-3 0 1,11 2 284,36 7-30,26 24 1,11 10-2882,-1-4 2708,2 5 1,9 12 0,1 1-1,-7-8-990,-9-10 1,-1-1 993,10 12 0,3 6 0,-7-10 565,-10-7-666,1 0 85,-9-12 16,0-2 712,-9-12-712,-1-6 1938,-8-25-1983,-4-24 40,1 3 1,1-4 8,2 7 1,1 2-679,1-2 1,1 4 771,3-8 154,1 23-490,0 7 238,0 7 2083,-4 12-1652,-25 50-431,2-2-52,6-13 1,-2 7 0,0 2-63,-2 9 0,1 2 1,1-5 507,-7 0 1,16-9-412,60-2-5,-23-50 0,2-13 485,13-5 0,5-5 0,-2 2-787,2-3 1,-3 4 75,-8 5 0,2-1-637,-2 1 0,5-4 0,0-2 1,-2 2 884,0-2 0,-2 0 0,0 1 0,-1 3 0,0 0 0,-3 2 0,-2-2 0,-1 1 0</inkml:trace>
  <inkml:trace contextRef="#ctx0" brushRef="#br0" timeOffset="24557">23368 9716 11266,'8'0'2454,"-2"0"-1701,-6 0-456,0 0-334,10 52-131,-6-6 66,2-11 0,-2 0-438,-1 17 153,-3-32-227,0 4-1046,0-7 1660,1-1 0,-1-5 0,2-3 0</inkml:trace>
  <inkml:trace contextRef="#ctx0" brushRef="#br0" timeOffset="24759">23580 9948 10670,'8'4'3081,"-1"-1"-3109,-7-3-289,0 0-605,52-18-3045,-2 9 3967,-11-3 0,-2 1 0,4 5 0,-27 2 0</inkml:trace>
  <inkml:trace contextRef="#ctx0" brushRef="#br0" timeOffset="25006">24067 9843 4685,'-2'32'-1574,"1"0"1,0 18 353,-4-17 902,3-17 549,2-10 1,0-3 0,0-2 0</inkml:trace>
  <inkml:trace contextRef="#ctx0" brushRef="#br0" timeOffset="25207">24130 9525 12529,'37'20'-445,"-13"-11"1,-13 4 0</inkml:trace>
  <inkml:trace contextRef="#ctx0" brushRef="#br0" timeOffset="27593">23643 9610 6610,'11'7'896,"34"-6"-3,7 0-792,-13 5 0,-2 5-34,-4 8 0,-10 7 361,-18 12 1,-14 2-25,-6-7 1,-7-4-1712,-7 0 1,-5-5 1451,3-15 1,0-5 209,-19-2-2530,-3-5 2301,0-3 84,10-6 1,-1-3 151,10 0 1,2-3-242,-9-4 1,12-5-475,32-6 1,15-1 153,12 6 0,8 4 380,11-5 0,5 5-250,-1 7 1,2 5 11,-15 5 0,1 2 0,4 4 300,1 3 0,5 4 0,0 1 1,-2 2-621,10 6 1,-2 2 0,-2 1 245,3-1 1,-2 0-1,-11 7 99,-9 14 0,-18 1 205,-27-4 237,-23-3 0,-15-4-14,6-14 1,-4-5 0,-1 1-591,3 1 1,0 1-1,-2-3 405,-12-1 0,-3-4 0,2-4-22,6-3 1,1-4 0,4 1-186,-7 2 1,2-2-104,7-1 1,0-2 0,10 0 1638,8 0-3780,2-6 1852,62-2 1,-27 7-1,33-3 1</inkml:trace>
  <inkml:trace contextRef="#ctx0" brushRef="#br0" timeOffset="27943">25421 9652 11121,'9'2'462,"-1"-1"201,-8-1-111,0 0-182,2 36-253,-1-14-36,1 25 1,1 6-425,-1-21 0,0 1-801,0 12 0,1-4 1144,6-7 0,-6-19 0,3-23 0</inkml:trace>
  <inkml:trace contextRef="#ctx0" brushRef="#br0" timeOffset="28144">25421 9229 9195,'7'-3'1713,"-2"0"-1394,-5 3-3604,0 0 2365,35 18 1,-26-14 0,25 13-1</inkml:trace>
  <inkml:trace contextRef="#ctx0" brushRef="#br0" timeOffset="28358">25612 9758 11978,'10'5'1736,"-2"-2"-669,44 6-1424,-17-6 0,4 1-488,19 2 1,2 0-3143,0-3 1,-5-1 3635,-20-2 0,-4 0 329,14-5 1,-39 2-1,-3 0 1</inkml:trace>
  <inkml:trace contextRef="#ctx0" brushRef="#br0" timeOffset="28723">26289 9758 11350,'-2'7'1532,"0"-1"-1423,2-6-534,0 0 388,-14 29-425,8 10-635,4 21 1195,32-17-160,6-29 62,5-17 235,-2-33 93,-15-4-65,-1-1 143,-14-2-498,-18 17-88,-1 1 43,-9 4-3392,2 8 2283,-19-1-4724,2 11 5970,-2 3 0,15 6 0,16-1 0</inkml:trace>
  <inkml:trace contextRef="#ctx0" brushRef="#br0" timeOffset="28892">26458 9970 10597,'10'7'2095,"-3"-1"-2809,-7-6-2590,0 0 3304,36 8 0,-28-6 0,28 5 0</inkml:trace>
  <inkml:trace contextRef="#ctx0" brushRef="#br0" timeOffset="29208">26860 9694 10681,'-10'-9'1462,"1"1"-1434,9 8-146,0 0 398,5 52-162,5-6-226,-4 1 0,-1 3 130,-2-17 1,-1-3 100,-3 18-86,-13-17 63,3-20 161,-16 2-1404,-12-15-454,10-6 0,0-3 749,-23-16 0,15 3 0,23 8 0</inkml:trace>
  <inkml:trace contextRef="#ctx0" brushRef="#br0" timeOffset="29344">26755 9673 9978,'9'8'2767,"47"-11"-2972,-24 5 1,3 1-650,19 0 0,2 2-2305,-16 1 1,-4 3 2119,21 11-83,-43-11 801,-9 1 1,-2-5 0,-5 1 0</inkml:trace>
  <inkml:trace contextRef="#ctx0" brushRef="#br0" timeOffset="29660">24807 10287 9900,'-7'-10'3946,"1"1"-9410,6 9 5797,84 5-146,-29-2-84,-15-1 0,6 0 1,-3 1-55,0 0 0,-2-1-487,5 2 1,1-1 436,1 1 0,4 0-36,-3 0 1,4 1-1,5 0-175,-13-1 0,4 1 1,3 0-1,0 0 1,0 0-1,-2 0 140,3 0 0,-1 0 1,0 0-1,0 0 1,1 0-7,6 1 1,1 0 0,1 0 0,-3 0-1,-2 0-338,-3-1 1,-1 1 0,-4-1 0,-6-1-867,4 1 0,-4-1 789,14 2 0,-22-3 627,-39-5 0,-2 1 0,-22-4 0</inkml:trace>
  <inkml:trace contextRef="#ctx0" brushRef="#br0" timeOffset="29908">25760 10520 11642,'-5'-6'-9,"1"1"1432,-7 36-1353,1-1 0,-1 4-369,-2 6 1,1 0-642,-1 4 1,1-4-1457,0 2 2396,7-34 0,3-9 0,1-9 0</inkml:trace>
  <inkml:trace contextRef="#ctx0" brushRef="#br0" timeOffset="30158">25696 10626 8388,'10'7'1193,"-2"0"-728,-8-7 845,0 0-5307,55 39 4179,-29-20-700,16 10 0,0 1 798,-9-9 353,-1-3 0,1-2 479,10-2-799,2 2-47,-13-20-694,-1-30 1764,-4-16-2588,-12 6 0,-5-2-59,-12 6 1,-4 3 904,1 3 0,-5 5 406,-29-12 0,26 32 0,-6 0 0</inkml:trace>
  <inkml:trace contextRef="#ctx0" brushRef="#br0" timeOffset="30758">25040 9419 9110,'-3'-1'3030,"-47"28"-5309,17 7 1,-2 6 2373,-5-4 1,-1 4-76,6 2 1,1 7 0,4 5-174,13-11 0,2 4 0,1 3 1,2-1-1,0-3 71,1 2 1,0-2 0,2 0 0,0 2 13,-2 11 0,1 3 0,2 0 0,7-7-246,7-4 1,6-5-1,6 1-671,5-6 0,6 1 0,3-1 1,0-2 984,-2-3 0,1-3 0,0 0 0,-1 0 0,10 12 0,0-1 0,-2-8 0,-3-15 0,0 0 0</inkml:trace>
  <inkml:trace contextRef="#ctx0" brushRef="#br0" timeOffset="31144">27453 9673 7845,'1'8'1865,"35"-3"-1521,-19 2-263,29 6 1433,-24 33-1396,-11 0-1078,-12-6 0,-3 9 1,-3-4 1012,-1-5 0,-5 2-51,0-3 1,-3 6 0,-2 0 0,1-6 57,-5 4 0,-2-2-161,-1 3 0,-4 4 1,-2-1-310,4-12 0,-2 1 1,-2-2-1,1 0-184,-12 7 1,0-2-1,-1-1 365,3 0 1,1-1-1,-1-6-642,-8-5 1,5-9 466,11-7 0,6-2 1,17-6-1</inkml:trace>
  <inkml:trace contextRef="#ctx0" brushRef="#br0" timeOffset="31359">28025 10245 10942,'10'7'1164,"-2"-1"-965,-8-6-134,-49 38-65,21-17-754,-16 13 1,-6 1 753,14-17 0,2-3 0,7 2 0,2-2 0,-19-1 0</inkml:trace>
  <inkml:trace contextRef="#ctx0" brushRef="#br0" timeOffset="31508">27686 10224 9097,'-1'3'2130,"0"0"-1225,1-3-860,31 35-45,-10-14-86,3 4 1,2 1-5477,8 2 4449,1-4 0,5-1 1113,-1-8 0,0 0 0,-5 2 0,-2-2 0,16-5 0</inkml:trace>
  <inkml:trace contextRef="#ctx0" brushRef="#br0" timeOffset="31696">28512 10160 4209,'-18'41'-903,"1"-1"0,0 1 0,-6 15 0,0-3 604,7-19 1,1-3 298,-6 19 0,17-39 0,2-1 0</inkml:trace>
  <inkml:trace contextRef="#ctx0" brushRef="#br0" timeOffset="32259">28596 10350 8125,'0'-11'2545,"-1"1"-2545,1 10 599,0 0-4713,4 35 4523,7-5-255,0 15 977,10-18-896,-10-20 261,8-1-359,-9-8-300,13-14-181,-11 2-51,13-31 342,-15 13 101,2-15 106,-7 15 25,-2 11 11,-1 2-64,0 11 118,4 0-913,13 7 341,19 11 255,-2-2 52,-8 2 0,1 2-360,22 15 337,-14-6-348,7 12 282,-33-18 3413,1 20-3331,-8-15-651,-1 20 688,-3-21-4,1 5-5,1-9 3,0-2 115,1-2 16,1-2 20,1-2 1099,16 0-1351,6-13 100,8-7 63,-9-8-1792,-8-28 1889,-12 19 41,-6-7 1,-4-1-350,-13-7-2695,-5-8 1091,-23 17 593,20 25 82,-17-2 1075,9 20 0,17-5 0,-4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16:19.5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8699 5186 864,'-11'-10'-216,"2"1"0,9 9 0,0 0 0</inkml:trace>
  <inkml:trace contextRef="#ctx0" brushRef="#br0" timeOffset="83">8679 5167 5989,'0'0'0</inkml:trace>
  <inkml:trace contextRef="#ctx0" brushRef="#br0" timeOffset="434">8742 5186 6675,'6'9'1251,"-1"-1"-1198,-5-8 3736,0 0-2395,3 2-1204,-1-1-99,2 1 88,0-1 48,2 0 50,2 2 484,32 8-422,4-3-321,-14-2 1,3 0-15,7 0 0,0-2-3332,18 1 3587,-17-1 0,9 0 0,3 1 0,-5-1-248,-1 1 1,-2 0-1,2 0-283,0-1 0,2 1 1,2 0-1,-4 0 249,5 2 1,-3-1 0,-1 0-155,0 1 0,-2-1 0,0 1 133,12 1 1,-3 0 312,-4-1 0,-8 0-261,-16-3 1449,-26-3-3885,-1-1 484,-6-1-1405,-2 0 2676,-6 0 1,6 0-1,2 1 1</inkml:trace>
  <inkml:trace contextRef="#ctx0" brushRef="#br0" timeOffset="1635">8763 12002 8125,'9'7'3511,"-1"0"-3475,-8-7 1432,0 0-1081,84 12-90,-40-6 65,-3 0 0,9 0 0,0 1 14,-1-2 0,1 0 0,0 0-798,0 0 1,1 0 0,2-1 421,-5 0 1,3 1 0,-1-1 0,-4 0-4,10 0 0,-3-1-1260,7 0 0,-8-2 1022,-13 0-550,16 0 253,-42-1-1103,-3 0 1641,-9 0 0,0 0 0,-2 0 0</inkml:trace>
  <inkml:trace contextRef="#ctx0" brushRef="#br0" timeOffset="2100">10859 12129 9155,'3'9'2604,"0"-2"-3599,32-10 1457,-8 0-272,3 0 1,2 0 330,18-1-53,9 1-818,-26 2 0,1 0 430,4 0 0,0 1-1126,1 0 1,5-1 1098,2 1 0,8 0 0,2 0 0,-1 0-163,-9 1 0,-1-1 1,0 0-1,3 0-179,10 1 1,4-1-1,-2 0 1,-6 0 101,-6 0 0,-5 1 1,-5-1-1396,-3 0 0,-8 1 269,-10-1 1482,-16-3 1,-4 3-1,-9-2 1</inkml:trace>
  <inkml:trace contextRef="#ctx0" brushRef="#br0" timeOffset="3034">7366 8678 465,'-59'-7'320,"20"4"-323,2 2 0,0 2 2421,-4 8-2507,-7 13-1940,4 8 2029,15-4 0,2 0 0,0 1 0,3 3 0</inkml:trace>
  <inkml:trace contextRef="#ctx0" brushRef="#br0" timeOffset="6050">8297 11070 6529,'-9'-11'-246,"2"3"237,-30 6 6,21 2 51,-35 0 106,35 1 84,-14 3-452,1 1 0,-2 0-335,-9 2 356,3-1 0,3 0 0,17-3 0,-3 1 0</inkml:trace>
  <inkml:trace contextRef="#ctx0" brushRef="#br0" timeOffset="6417">6477 11261 6344,'-29'-11'379,"-1"1"1,-12-5-335,12 7-135,18 4-293,-10-2 145,-7-5 11,8 4-249,-13-3 476,19 8 0,1 0 0,8 1 0</inkml:trace>
  <inkml:trace contextRef="#ctx0" brushRef="#br0" timeOffset="6702">6075 11134 6840,'2'7'663,"0"-1"-72,-2-6 3769,0 0-2862,14-6-1156,-10 5-65,9-5 1115,-13 7-1129,-2 1 126,-6 7-336,-2 1-53,-7 6-397,-29 22 114,21-17-53,-20 16-583,24-21 183,7-5-1197,-9 7-2986,-1-4 4919,8-4 0,-1-1 0,15-8 0</inkml:trace>
  <inkml:trace contextRef="#ctx0" brushRef="#br0" timeOffset="6917">5884 11197 7305,'3'12'2799,"-1"-3"-1597,-2-9 1313,0 0-2468,3-7 205,-1 9 151,3-3-81,-1 11-8,14 21-359,-4-9 0,11 14-167,3-9-40,-6-8 19,8 4-3195,16-6 1944,-24-9-523,20-5 428,-33-7 1579,1-8 0,-7 8 0,0 0 0</inkml:trace>
  <inkml:trace contextRef="#ctx0" brushRef="#br0" timeOffset="7817">5884 11726 8506,'3'11'3777,"0"-2"-3461,-3-9 741,0 0-985,35 27-116,-8-8 21,-2-1 1,-1 0-205,5 2-2910,10-2 1796,-20-10-412,15-3 311,-26-11 1442,2-10 0,-6 10 0,-1-2 0</inkml:trace>
  <inkml:trace contextRef="#ctx0" brushRef="#br0" timeOffset="8002">6160 11726 7195,'12'3'3245,"-3"0"-2242,-9-3 772,0 0-408,0 13-583,-6 11-486,-8 10 0,-4 2-130,-7 8-487,-4-6 0,-2-4 319,-3-12 0,-14 5-213,11-12-2708,-3-3 1,-2-1 1318,-3 1 1430,-5-3 0,4-2 1,26-4-1,-12-2 1</inkml:trace>
  <inkml:trace contextRef="#ctx0" brushRef="#br0" timeOffset="10353">5990 11197 7131,'6'0'2489,"-2"1"465,-1-53-2439,-3 36-153,2-40-362,-3 51-297,0 2 555,4 30 0,3 21-282,-5-9 1,0 3 0,0 2-922,2 1 1,1 2 0,-2 0 904,0 3 1,-1 1 0,-3-1 72,-3 2 1,-2-1 0,0-5 173,2-8 1,-3-2 123,-6 7 0,-4 2 0,0-13 22,-9-16-121,-17-2-246,16-30 0,2-8-126,-1-4-62,2-1 0,5-5 55,13-2 0,6-1 370,1 6 0,1-1-258,2-10 0,5-6 0,6 8 0,6-5 0,1 1 0,-3 5-24,-1 1 0,2 1-75,8-12 1,4-5 0,-3 17 779,-4 25-674,7 12 54,-1 41 1,-3 13-58,-11-21 0,-2 2 4,4 9 0,2 6 0,-5-1-15,-7-8 0,-3 0 0,-1-2-627,1 6 0,-1-1 714,3 10 0,-7 0 686,-22 2 0,-6-7-412,1-2-126,-14-7 0,-4-10-86,8-29-29,-13-8-726,23-25 0,4-8 384,2-12 144,2 2 0,9-7-67,17 6 0,10-4 1,0 5 128,-4-1 1,5-1 11,0 12 0,5-7 0,3-1 0,-2 4 0,-3 10 46,0 2 0,2 7 298,21-9 1,-4 19 441,-22 55-683,-5 10 1,-3 10-545,-7-2 0,-4 4 0,0-4 531,1-15 1,-1-2 0,0 2 84,-3 12 0,-2 2 0,-2-11-62,-12-1 244,-2-7-549,-4-5-3499,-9-7 1,-5-4 3736,-7-5 0,12 0 0,4-5 0,11-16 0</inkml:trace>
  <inkml:trace contextRef="#ctx0" brushRef="#br0" timeOffset="10954">5207 11642 7470,'5'3'4816,"0"-1"-2786,-5-2-1537,-3 2-93,-7 9 234,-19 17 1,-5 5-582,-3 3-591,-5 6 1,0-2 237,13-12-167,-6 5-4579,11 0 3041,12-17 846,0 6 1159,16-21 0,-3 0 0,3-3 0</inkml:trace>
  <inkml:trace contextRef="#ctx0" brushRef="#br0" timeOffset="11152">4953 11726 6139,'6'-2'4823,"-1"0"-3312,-5 2-158,0 0-900,26 61-526,-11-32 271,2 9 1,3 0-767,11-1 120,-8-12 54,9 4 394,19-32 0,-32 6 0,21-15 0</inkml:trace>
  <inkml:trace contextRef="#ctx0" brushRef="#br0" timeOffset="11687">4868 11070 4181,'3'8'804,"0"-1"1505,-3-7-2099,0 0 880,16 29-1065,13-2-627,8 8 258,-4-19-40,-13-21-137,8-31 440,-11 14 196,3-7 0,0 1 305,-6 7 2084,6-7-566,-11 18-1821,-5 5 63,-1 5 237,-3 7-8,0 7-202,0 7-132,-1 7-132,-3 22 0,-1 4 57,0-1-82,0 1 1,-1-3 154,-1-21 44,-1-5 46,-1-4 285,-28 6-627,13-14-109,-21 4-147,22-16-187,1-3-478,2-2-983,2-4 2083,-2-11 0,11 11 0,-1-6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5:16:46.5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9652 2138 6893,'-6'-10'101,"2"3"1287,4 7-304,0-1 674,7 0-1685,-3 1-22,11 0 30,-6 3 518,13 19 0,1 8-473,-2 5-381,2 3 1,-1 3 335,-10 0 1,-3 0-1467,-2-7 0,0 0 1413,2 11 0,-1 7 57,-4 1 0,-2 9 0,-1 1 0,0-8-85,0-13 0,0-5 0,-1 6-47,-1 8 0,1 8 1,-2 3-1,1-3 0,-2-11-2,-1 0 0,-3-2-536,-1-3 1,-4 8-1,-1 2 1,0-3-1,2-8-306,-1 3 1,-1-2 890,-3 3 0,-4 8 0,0-4 0,5-15 0,2-14 0,-9 6 0</inkml:trace>
  <inkml:trace contextRef="#ctx0" brushRef="#br0" timeOffset="251">9525 3450 8243,'1'7'241,"-1"-2"2238,-1 24-1695,2 0-585,2 17 581,3-10-692,14-9 0,4-1-46,0-1-87,7 0 1,1-5-172,-4-14 339,11-3-1163,-4-17 1,6-10 0,-4 2 123,-7 4 1,1-3 842,8-10 0,7-9 0,-1-1 0,-10 8 0,3-9 0,-6 2 0,0 1 0</inkml:trace>
  <inkml:trace contextRef="#ctx0" brushRef="#br0" timeOffset="2248">11176 2053 0,'8'12'0,"-2"-3"2016,-6-9-1279,0 0 1743,12 11-2024,-8-7 397,9 8-407,-11-9 2444,-2-1-2792,1 0-17,0 2-20,0 0 340,2 25-404,-1-13-498,3 39 75,-3-31-3118,1 15 0,0 1 3544,0-12 0,1 21 0,-4-43 0</inkml:trace>
  <inkml:trace contextRef="#ctx0" brushRef="#br0" timeOffset="4081">11578 2223 6829,'4'8'2766,"0"-1"-747,-4-7-1529,0 0-292,12-26 1195,-10-2-1284,7-7-406,-26 3 98,4 25 99,-17 3 1,-2 5-72,-2 15 90,-19 0-490,44 24 355,26-25 180,0 9-426,43-23 445,-38-2 78,25 2 12,-40 5 20,0 45-4377,-18-6 4284,7-14 0,0-1 0,-11 1 0,10-24 0</inkml:trace>
  <inkml:trace contextRef="#ctx0" brushRef="#br0" timeOffset="15471">4382 5609 10029,'49'-5'400,"0"1"1,-18 2-1,2 1-174,11-4 1,6-1 0,-4 2-674,-3 1 0,1 2 428,7 0 1,6 0-1,0 2-141,-2 0 1,0 2 0,-1-1-366,-3 0 0,0-1 1,-5 2 483,14 1 1,-27 2-161,-77 5 468,6-6 0,-8-2 0,-2 1 318,-8 1 0,-3 0 0,1 0-920,0-1 1,1 0-1,0 0 414,1-1 1,0 0-1,0 0 38,9 0 0,0 0 0,0 0 0,0 1-125,-12 2 1,0 0 0,0 0 218,11 0 0,-2-1 1,2 1-1,8 1 152,-4 5 1,18 2 48,32 7-242,37-4-125,-12-11 0,3-1-40,12-2 1,6-2-200,-7 0 0,4-1 0,2 0 0,-1 0-30,-4 0 1,0 0 0,0 0 0,0 0 52,1 0 0,2 0 0,-3-1 1,-4 1-1471,13 0 0,-14-3 1264,-25-5 1,-2 4-1,-16-3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32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63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06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tif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FrnKfGJxyWbRqgd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tiff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sdnQE5VUxiHdfZoT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tiff"/><Relationship Id="rId7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tiff"/><Relationship Id="rId7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.tiff"/><Relationship Id="rId7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customXml" Target="../ink/ink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VjQRLAFz3vDP2v8j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148415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z-Scores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019516" cy="403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compare different values in different units,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values should be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standardized!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-scores: mean = 0, standard deviation =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standardized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using standard deviation as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ruler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elements: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shifting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scaling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047" y="1941828"/>
            <a:ext cx="1347696" cy="845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5621AD-BBA5-8247-8F1D-1630B09D0332}"/>
                  </a:ext>
                </a:extLst>
              </p14:cNvPr>
              <p14:cNvContentPartPr/>
              <p14:nvPr/>
            </p14:nvContentPartPr>
            <p14:xfrm>
              <a:off x="2311560" y="1424880"/>
              <a:ext cx="6943680" cy="2801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5621AD-BBA5-8247-8F1D-1630B09D03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360" y="1408680"/>
                <a:ext cx="6976080" cy="28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8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Shifting and rescaling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256" y="931606"/>
            <a:ext cx="3686386" cy="254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33" y="858948"/>
            <a:ext cx="2146041" cy="30511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224" y="940937"/>
            <a:ext cx="3599503" cy="2540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696" y="3741114"/>
            <a:ext cx="7849085" cy="21666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45691" y="1154364"/>
            <a:ext cx="1361552" cy="698535"/>
            <a:chOff x="5990310" y="1206328"/>
            <a:chExt cx="1361552" cy="698535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6096000" y="1903445"/>
              <a:ext cx="877079" cy="14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990310" y="1206328"/>
              <a:ext cx="1361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Subtract recommended </a:t>
              </a:r>
              <a:r>
                <a:rPr lang="en-US" altLang="ko-KR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weight: 74 kg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624" y="4148641"/>
            <a:ext cx="1684543" cy="22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558F0-6403-8B4B-BAB9-DE6607017180}"/>
              </a:ext>
            </a:extLst>
          </p:cNvPr>
          <p:cNvSpPr/>
          <p:nvPr/>
        </p:nvSpPr>
        <p:spPr>
          <a:xfrm>
            <a:off x="4041559" y="2782669"/>
            <a:ext cx="4026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https://forms.gle/rFrnKfGJxyWbRqgdA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6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72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models: When is a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z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-score big?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you’ve got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-score of 3. How surprising your observation is?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answer this question, you need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your data’s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“All models are wrong, but some are useful.” 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George Box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Most popular model: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Normal models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(bell-shaped curves)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unimodal, symmetric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mean,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standard deviation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Why Greek? These are parameters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not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numerical summaries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data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Numerical summaries of the data: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still call the standardized value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z-score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 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: standard Normal model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7047928" y="5449150"/>
            <a:ext cx="3167062" cy="790679"/>
            <a:chOff x="7047928" y="5449150"/>
            <a:chExt cx="3167062" cy="790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5425" y="5489386"/>
              <a:ext cx="1229565" cy="6916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7928" y="5449150"/>
              <a:ext cx="1259633" cy="790679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8438190" y="5834618"/>
              <a:ext cx="47586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53D3249-3DE5-7B4D-913F-2075E176A75D}"/>
                  </a:ext>
                </a:extLst>
              </p14:cNvPr>
              <p14:cNvContentPartPr/>
              <p14:nvPr/>
            </p14:nvContentPartPr>
            <p14:xfrm>
              <a:off x="2994120" y="1897560"/>
              <a:ext cx="8327520" cy="4268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53D3249-3DE5-7B4D-913F-2075E176A7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20" y="1881360"/>
                <a:ext cx="8359920" cy="43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7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Normality assumption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7123104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All models make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assumptions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should be carefully examined.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Nearly normal condition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(it’s sufficient):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shape: unimodal, symmetric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check it with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histogram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or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normal probability plot.</a:t>
            </a:r>
          </a:p>
          <a:p>
            <a:pPr lvl="1"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8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720785-54B0-E545-A6B2-2FB0DC789247}"/>
              </a:ext>
            </a:extLst>
          </p:cNvPr>
          <p:cNvSpPr/>
          <p:nvPr/>
        </p:nvSpPr>
        <p:spPr>
          <a:xfrm>
            <a:off x="4015687" y="2782669"/>
            <a:ext cx="408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https://forms.gle/sdnQE5VUxiHdfZoTA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4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68–95–99.7 Rule 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875207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68% of the data fall within 1 standard deviation, 95% within 2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std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99.7% within 3 std.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 = 1 means, you are 84%! Why?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066" y="1838684"/>
            <a:ext cx="7213868" cy="26858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80126" y="1424610"/>
            <a:ext cx="22317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100-(50-68/2) = 84%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35C3BD-96A6-9948-A947-CAEE1A6AE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312" y="2034505"/>
            <a:ext cx="3086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Finding Normal percentiles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5702074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table of Normal percentiles (Table Z in Appendix D)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google it!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306" y="1481937"/>
            <a:ext cx="9280849" cy="25181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559" y="4326296"/>
            <a:ext cx="6261596" cy="450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텍스트 상자 15">
            <a:extLst>
              <a:ext uri="{FF2B5EF4-FFF2-40B4-BE49-F238E27FC236}">
                <a16:creationId xmlns:a16="http://schemas.microsoft.com/office/drawing/2014/main" id="{4351119E-8B14-9341-A7DB-C9E87790CA20}"/>
              </a:ext>
            </a:extLst>
          </p:cNvPr>
          <p:cNvSpPr txBox="1"/>
          <p:nvPr/>
        </p:nvSpPr>
        <p:spPr>
          <a:xfrm>
            <a:off x="1136286" y="4991255"/>
            <a:ext cx="32964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 is same: Table Z again.</a:t>
            </a:r>
          </a:p>
        </p:txBody>
      </p:sp>
    </p:spTree>
    <p:extLst>
      <p:ext uri="{BB962C8B-B14F-4D97-AF65-F5344CB8AC3E}">
        <p14:creationId xmlns:p14="http://schemas.microsoft.com/office/powerpoint/2010/main" val="14080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probability 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697992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Original value against normal scores (theoretically expected value):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to Q-Q plot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(quantile-quantile plot)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1998" y="1917960"/>
            <a:ext cx="5365577" cy="3027543"/>
            <a:chOff x="661998" y="1917960"/>
            <a:chExt cx="5365577" cy="3027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998" y="2283077"/>
              <a:ext cx="5365577" cy="2662426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3632036" y="1917960"/>
              <a:ext cx="982961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symmetric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56334" y="1761889"/>
            <a:ext cx="4801862" cy="3183614"/>
            <a:chOff x="5956334" y="1761889"/>
            <a:chExt cx="4801862" cy="31836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6334" y="1761889"/>
              <a:ext cx="4801862" cy="318361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8958127" y="1917960"/>
              <a:ext cx="743858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skewed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7B7E054-FC57-7042-AF55-2C4A2416DE17}"/>
                  </a:ext>
                </a:extLst>
              </p14:cNvPr>
              <p14:cNvContentPartPr/>
              <p14:nvPr/>
            </p14:nvContentPartPr>
            <p14:xfrm>
              <a:off x="274320" y="339480"/>
              <a:ext cx="11380680" cy="58244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7B7E054-FC57-7042-AF55-2C4A2416DE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120" y="323280"/>
                <a:ext cx="11413080" cy="58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3389" y="2120740"/>
            <a:ext cx="104652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Comparing distributions, Normal model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17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Procedure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3123163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740C6A-89BE-594C-B211-50858F2E411D}"/>
              </a:ext>
            </a:extLst>
          </p:cNvPr>
          <p:cNvGrpSpPr/>
          <p:nvPr/>
        </p:nvGrpSpPr>
        <p:grpSpPr>
          <a:xfrm>
            <a:off x="2792705" y="501722"/>
            <a:ext cx="8963867" cy="748762"/>
            <a:chOff x="2792705" y="501722"/>
            <a:chExt cx="8963867" cy="7487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42F845-DEB2-334A-A5F7-7F8E74C11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1728" y="1007060"/>
              <a:ext cx="8774844" cy="2434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38B625-DC8E-924E-A6A9-96E3539BDA1C}"/>
                </a:ext>
              </a:extLst>
            </p:cNvPr>
            <p:cNvSpPr/>
            <p:nvPr/>
          </p:nvSpPr>
          <p:spPr>
            <a:xfrm>
              <a:off x="2792705" y="501722"/>
              <a:ext cx="655949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Data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AD564-B17F-6744-B51F-5F380AB7DB12}"/>
              </a:ext>
            </a:extLst>
          </p:cNvPr>
          <p:cNvGrpSpPr/>
          <p:nvPr/>
        </p:nvGrpSpPr>
        <p:grpSpPr>
          <a:xfrm>
            <a:off x="2801414" y="1333059"/>
            <a:ext cx="8955158" cy="1999702"/>
            <a:chOff x="2801414" y="1333059"/>
            <a:chExt cx="8955158" cy="19997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BED177-946C-5B4C-BF4C-EE3F28DAB1CF}"/>
                </a:ext>
              </a:extLst>
            </p:cNvPr>
            <p:cNvSpPr/>
            <p:nvPr/>
          </p:nvSpPr>
          <p:spPr>
            <a:xfrm>
              <a:off x="2801414" y="1550578"/>
              <a:ext cx="107112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1. Sorting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4E51AD-171A-1349-A234-4B5E0E143B5B}"/>
                </a:ext>
              </a:extLst>
            </p:cNvPr>
            <p:cNvCxnSpPr/>
            <p:nvPr/>
          </p:nvCxnSpPr>
          <p:spPr>
            <a:xfrm>
              <a:off x="3132398" y="133305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B0FFEF-E6BA-524B-91C8-AECDE7DC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9955" y="2085867"/>
              <a:ext cx="8856617" cy="124689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E6DA3C-CE42-DA46-B35E-ED82133267D2}"/>
              </a:ext>
            </a:extLst>
          </p:cNvPr>
          <p:cNvGrpSpPr/>
          <p:nvPr/>
        </p:nvGrpSpPr>
        <p:grpSpPr>
          <a:xfrm>
            <a:off x="2205215" y="3428256"/>
            <a:ext cx="9502552" cy="2539104"/>
            <a:chOff x="2205215" y="3428256"/>
            <a:chExt cx="9502552" cy="25391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1C92C1-FB6D-F743-9E00-B47F394A26A1}"/>
                </a:ext>
              </a:extLst>
            </p:cNvPr>
            <p:cNvSpPr/>
            <p:nvPr/>
          </p:nvSpPr>
          <p:spPr>
            <a:xfrm>
              <a:off x="2801414" y="3645775"/>
              <a:ext cx="8339078" cy="799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2. Percentile, </a:t>
              </a:r>
            </a:p>
            <a:p>
              <a:pPr>
                <a:lnSpc>
                  <a:spcPct val="160000"/>
                </a:lnSpc>
              </a:pPr>
              <a:r>
                <a:rPr lang="en-US" altLang="ko-KR" sz="1200" b="1" dirty="0">
                  <a:latin typeface="Seravek Light" charset="0"/>
                  <a:ea typeface="Seravek Light" charset="0"/>
                  <a:cs typeface="Seravek Light" charset="0"/>
                </a:rPr>
                <a:t>        </a:t>
              </a:r>
              <a:r>
                <a:rPr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If there are N numbers, percentile can be calculated as 100*((1-0.5)/N), 100*((2-0.5)/N), 100*((3-0.5)/N), …, 100*((N-0.5)/N)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CF26919-2D9E-6647-B004-DFC20895277C}"/>
                </a:ext>
              </a:extLst>
            </p:cNvPr>
            <p:cNvCxnSpPr/>
            <p:nvPr/>
          </p:nvCxnSpPr>
          <p:spPr>
            <a:xfrm>
              <a:off x="3132398" y="3428256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0E14A5A-B040-634D-9060-2585FA207D86}"/>
                </a:ext>
              </a:extLst>
            </p:cNvPr>
            <p:cNvGrpSpPr/>
            <p:nvPr/>
          </p:nvGrpSpPr>
          <p:grpSpPr>
            <a:xfrm>
              <a:off x="2205215" y="4498858"/>
              <a:ext cx="9502552" cy="1468502"/>
              <a:chOff x="2205215" y="4498858"/>
              <a:chExt cx="9502552" cy="146850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FBF1C4-4BA3-C242-A68B-4AD4B910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1151" y="4498858"/>
                <a:ext cx="8856616" cy="146850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8FEB2D5-F32C-0440-AE45-17F83D95FC60}"/>
                  </a:ext>
                </a:extLst>
              </p:cNvPr>
              <p:cNvSpPr/>
              <p:nvPr/>
            </p:nvSpPr>
            <p:spPr>
              <a:xfrm>
                <a:off x="2205215" y="4773957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Percentile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DB1D5CD-3981-D34A-8DDB-409DECC1FEC3}"/>
                  </a:ext>
                </a:extLst>
              </p14:cNvPr>
              <p14:cNvContentPartPr/>
              <p14:nvPr/>
            </p14:nvContentPartPr>
            <p14:xfrm>
              <a:off x="3010320" y="754560"/>
              <a:ext cx="8204040" cy="4478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DB1D5CD-3981-D34A-8DDB-409DECC1FE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4120" y="738360"/>
                <a:ext cx="8236440" cy="45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8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C92C1-FB6D-F743-9E00-B47F394A26A1}"/>
              </a:ext>
            </a:extLst>
          </p:cNvPr>
          <p:cNvSpPr/>
          <p:nvPr/>
        </p:nvSpPr>
        <p:spPr>
          <a:xfrm>
            <a:off x="2905917" y="414741"/>
            <a:ext cx="8339078" cy="79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2. Percentile, </a:t>
            </a:r>
          </a:p>
          <a:p>
            <a:pPr>
              <a:lnSpc>
                <a:spcPct val="160000"/>
              </a:lnSpc>
            </a:pPr>
            <a:r>
              <a:rPr lang="en-US" altLang="ko-KR" sz="1200" b="1" dirty="0">
                <a:latin typeface="Seravek Light" charset="0"/>
                <a:ea typeface="Seravek Light" charset="0"/>
                <a:cs typeface="Seravek Light" charset="0"/>
              </a:rPr>
              <a:t>       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If there are N numbers, percentile can be calculated as 100*((1-0.5)/N), 100*((2-0.5)/N), 100*((3-0.5)/N), …, 100*((N-0.5)/N)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E14A5A-B040-634D-9060-2585FA207D86}"/>
              </a:ext>
            </a:extLst>
          </p:cNvPr>
          <p:cNvGrpSpPr/>
          <p:nvPr/>
        </p:nvGrpSpPr>
        <p:grpSpPr>
          <a:xfrm>
            <a:off x="2309718" y="1267824"/>
            <a:ext cx="9502552" cy="1468502"/>
            <a:chOff x="2205215" y="4498858"/>
            <a:chExt cx="9502552" cy="146850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7FBF1C4-4BA3-C242-A68B-4AD4B910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151" y="4498858"/>
              <a:ext cx="8856616" cy="14685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FEB2D5-F32C-0440-AE45-17F83D95FC60}"/>
                </a:ext>
              </a:extLst>
            </p:cNvPr>
            <p:cNvSpPr/>
            <p:nvPr/>
          </p:nvSpPr>
          <p:spPr>
            <a:xfrm>
              <a:off x="2205215" y="4773957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Percentile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D3233E-37F8-EB48-B482-A38312F167BA}"/>
              </a:ext>
            </a:extLst>
          </p:cNvPr>
          <p:cNvGrpSpPr/>
          <p:nvPr/>
        </p:nvGrpSpPr>
        <p:grpSpPr>
          <a:xfrm>
            <a:off x="2227344" y="2847539"/>
            <a:ext cx="9584926" cy="2297036"/>
            <a:chOff x="2227344" y="2847539"/>
            <a:chExt cx="9584926" cy="22970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BCE0AF-EFB3-D149-A9B4-9E3B2375E77E}"/>
                </a:ext>
              </a:extLst>
            </p:cNvPr>
            <p:cNvSpPr/>
            <p:nvPr/>
          </p:nvSpPr>
          <p:spPr>
            <a:xfrm>
              <a:off x="2905917" y="3065058"/>
              <a:ext cx="101867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3. P-to-Z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17B3075-CA42-6F49-8865-86FB03EB05A2}"/>
                </a:ext>
              </a:extLst>
            </p:cNvPr>
            <p:cNvCxnSpPr/>
            <p:nvPr/>
          </p:nvCxnSpPr>
          <p:spPr>
            <a:xfrm>
              <a:off x="3236901" y="284753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287179-968E-1549-A9B2-0EBFEBC1DEC1}"/>
                </a:ext>
              </a:extLst>
            </p:cNvPr>
            <p:cNvGrpSpPr/>
            <p:nvPr/>
          </p:nvGrpSpPr>
          <p:grpSpPr>
            <a:xfrm>
              <a:off x="2227344" y="3606272"/>
              <a:ext cx="9584926" cy="1538303"/>
              <a:chOff x="2227344" y="3606272"/>
              <a:chExt cx="9584926" cy="153830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27BE8CC-DFB8-524C-A622-8BFDDCAE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53" y="3606272"/>
                <a:ext cx="8856617" cy="153830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FA4A5B-B129-7A48-8DF4-56B6F989F078}"/>
                  </a:ext>
                </a:extLst>
              </p:cNvPr>
              <p:cNvSpPr/>
              <p:nvPr/>
            </p:nvSpPr>
            <p:spPr>
              <a:xfrm>
                <a:off x="2227344" y="3918766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Z-values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7114A4-CC7C-B248-B34B-52B151B5C3F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A0D6286-EBC6-6046-B951-3E8C246C29BB}"/>
                  </a:ext>
                </a:extLst>
              </p14:cNvPr>
              <p14:cNvContentPartPr/>
              <p14:nvPr/>
            </p14:nvContentPartPr>
            <p14:xfrm>
              <a:off x="1751760" y="1860120"/>
              <a:ext cx="2626920" cy="2512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A0D6286-EBC6-6046-B951-3E8C246C29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5560" y="1843920"/>
                <a:ext cx="2659320" cy="25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8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BCE0AF-EFB3-D149-A9B4-9E3B2375E77E}"/>
              </a:ext>
            </a:extLst>
          </p:cNvPr>
          <p:cNvSpPr/>
          <p:nvPr/>
        </p:nvSpPr>
        <p:spPr>
          <a:xfrm>
            <a:off x="2905917" y="431317"/>
            <a:ext cx="1018677" cy="48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3. P-to-Z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87179-968E-1549-A9B2-0EBFEBC1DEC1}"/>
              </a:ext>
            </a:extLst>
          </p:cNvPr>
          <p:cNvGrpSpPr/>
          <p:nvPr/>
        </p:nvGrpSpPr>
        <p:grpSpPr>
          <a:xfrm>
            <a:off x="2227344" y="972531"/>
            <a:ext cx="9584926" cy="1538303"/>
            <a:chOff x="2227344" y="3606272"/>
            <a:chExt cx="9584926" cy="15383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7BE8CC-DFB8-524C-A622-8BFDDCAE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653" y="3606272"/>
              <a:ext cx="8856617" cy="153830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FA4A5B-B129-7A48-8DF4-56B6F989F078}"/>
                </a:ext>
              </a:extLst>
            </p:cNvPr>
            <p:cNvSpPr/>
            <p:nvPr/>
          </p:nvSpPr>
          <p:spPr>
            <a:xfrm>
              <a:off x="2227344" y="3918766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Z-values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6A1093-E534-C540-9000-1E223DC4DDE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9E44D7-C49D-894E-847F-29BC6EA8F15E}"/>
              </a:ext>
            </a:extLst>
          </p:cNvPr>
          <p:cNvGrpSpPr/>
          <p:nvPr/>
        </p:nvGrpSpPr>
        <p:grpSpPr>
          <a:xfrm>
            <a:off x="2782029" y="2533927"/>
            <a:ext cx="7682842" cy="4167671"/>
            <a:chOff x="2782029" y="2533927"/>
            <a:chExt cx="7682842" cy="416767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09C4724-CC77-AF4F-9D60-431AC1988F31}"/>
                </a:ext>
              </a:extLst>
            </p:cNvPr>
            <p:cNvGrpSpPr/>
            <p:nvPr/>
          </p:nvGrpSpPr>
          <p:grpSpPr>
            <a:xfrm>
              <a:off x="2782029" y="2533927"/>
              <a:ext cx="4462320" cy="4167671"/>
              <a:chOff x="2782029" y="2533927"/>
              <a:chExt cx="4462320" cy="4167671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6CF058C-73BB-AF49-BF80-2020788DE588}"/>
                  </a:ext>
                </a:extLst>
              </p:cNvPr>
              <p:cNvSpPr/>
              <p:nvPr/>
            </p:nvSpPr>
            <p:spPr>
              <a:xfrm>
                <a:off x="2905917" y="2751446"/>
                <a:ext cx="4338432" cy="488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4. Make a scatter plot (and also histogram)</a:t>
                </a: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43D7F31C-78D9-CE40-AEC4-7BC6368C7CE1}"/>
                  </a:ext>
                </a:extLst>
              </p:cNvPr>
              <p:cNvCxnSpPr/>
              <p:nvPr/>
            </p:nvCxnSpPr>
            <p:spPr>
              <a:xfrm>
                <a:off x="3236901" y="2533927"/>
                <a:ext cx="0" cy="317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A449FDA-E987-E94D-80F3-58E5BCBF2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2029" y="3372332"/>
                <a:ext cx="3675929" cy="3329266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1C869A-F0C1-C649-B6F2-4BE27478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942" y="3372332"/>
              <a:ext cx="3675929" cy="32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26217B-8DF8-1847-9960-E70BD130B17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E9193F-6BD6-A54E-8F8B-73089594E67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4DE5C-383E-174B-8ECB-17D05ABE5005}"/>
              </a:ext>
            </a:extLst>
          </p:cNvPr>
          <p:cNvSpPr/>
          <p:nvPr/>
        </p:nvSpPr>
        <p:spPr>
          <a:xfrm>
            <a:off x="216491" y="222608"/>
            <a:ext cx="2572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02 and 07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6BC487-D765-3846-9FDD-DA2E038C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922" y="1018241"/>
            <a:ext cx="6428690" cy="4821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13A9F-70C9-CF4C-9E40-79BABA0B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r="15379"/>
          <a:stretch/>
        </p:blipFill>
        <p:spPr>
          <a:xfrm rot="16200000">
            <a:off x="6804869" y="452628"/>
            <a:ext cx="4821518" cy="5952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969BFFC-6627-A940-9336-3B23155B05ED}"/>
                  </a:ext>
                </a:extLst>
              </p14:cNvPr>
              <p14:cNvContentPartPr/>
              <p14:nvPr/>
            </p14:nvContentPartPr>
            <p14:xfrm>
              <a:off x="1451160" y="739080"/>
              <a:ext cx="2728440" cy="1346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969BFFC-6627-A940-9336-3B23155B05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4960" y="722880"/>
                <a:ext cx="2760840" cy="13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60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F287EB-673F-BA4A-89C0-D39721207940}"/>
              </a:ext>
            </a:extLst>
          </p:cNvPr>
          <p:cNvSpPr/>
          <p:nvPr/>
        </p:nvSpPr>
        <p:spPr>
          <a:xfrm>
            <a:off x="4053261" y="2782669"/>
            <a:ext cx="39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https://forms.gle/VjQRLAFz3vDP2v8j9</a:t>
            </a:r>
            <a:r>
              <a:rPr lang="en-US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  <p:sp>
        <p:nvSpPr>
          <p:cNvPr id="13" name="텍스트 상자 17">
            <a:extLst>
              <a:ext uri="{FF2B5EF4-FFF2-40B4-BE49-F238E27FC236}">
                <a16:creationId xmlns:a16="http://schemas.microsoft.com/office/drawing/2014/main" id="{668D93F3-C9E2-5948-86AB-366FFEFAD0B6}"/>
              </a:ext>
            </a:extLst>
          </p:cNvPr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99031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From 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278350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18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Groups with Histogram and Boxplots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95" y="3431278"/>
            <a:ext cx="3537209" cy="268014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7377" y="1013598"/>
            <a:ext cx="4272965" cy="158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Data: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When: Days during 2011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What: Average daily wind speed (mph)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Where: Hopkins Forest in western Massachusetts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Why: Long-term observations to study ecology and climate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532" y="1119674"/>
            <a:ext cx="6502845" cy="2311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092" y="3370546"/>
            <a:ext cx="6370200" cy="2983649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7168543" y="3668825"/>
            <a:ext cx="2934714" cy="44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Outliers are context dependent!</a:t>
            </a:r>
            <a:endParaRPr lang="en-US" altLang="ko-KR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757FC27-83DE-B34F-8F71-E7B5F34BF30A}"/>
                  </a:ext>
                </a:extLst>
              </p14:cNvPr>
              <p14:cNvContentPartPr/>
              <p14:nvPr/>
            </p14:nvContentPartPr>
            <p14:xfrm>
              <a:off x="772200" y="1303200"/>
              <a:ext cx="10586520" cy="5125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757FC27-83DE-B34F-8F71-E7B5F34BF3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000" y="1287000"/>
                <a:ext cx="10618920" cy="51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9314153" cy="5853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may be the most important values.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they may be just errors.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to do with them?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Correct them if possible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summaries and analyses with and without the outliers (readers can decide)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statistical methods: down-weight them (e.g., robust regression), smoothing, etc.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do: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Leave them in place and proceed as if nothing were unusual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Omit an outlier from the analysis without comment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26556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symmetry: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1" y="1725154"/>
            <a:ext cx="8478391" cy="280387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932378" y="2569497"/>
            <a:ext cx="3580297" cy="3147094"/>
            <a:chOff x="7932378" y="2569497"/>
            <a:chExt cx="3580297" cy="31470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2378" y="3038705"/>
              <a:ext cx="3580297" cy="2677886"/>
            </a:xfrm>
            <a:prstGeom prst="rec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텍스트 상자 14"/>
            <p:cNvSpPr txBox="1"/>
            <p:nvPr/>
          </p:nvSpPr>
          <p:spPr>
            <a:xfrm>
              <a:off x="8117663" y="2569497"/>
              <a:ext cx="3209725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Logarithms</a:t>
              </a:r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 of 2005 CEO compensations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1136285" y="4720899"/>
            <a:ext cx="515416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Very common in physio data preprocessing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logarithm, square root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8379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36533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 across groups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07020" y="1677107"/>
            <a:ext cx="3537992" cy="3781623"/>
            <a:chOff x="2532170" y="1677107"/>
            <a:chExt cx="3537992" cy="37816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2170" y="1677107"/>
              <a:ext cx="3151789" cy="342002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261654" y="5181731"/>
              <a:ext cx="18085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Palatino" charset="0"/>
                </a:rPr>
                <a:t>*ETS</a:t>
              </a:r>
              <a:r>
                <a:rPr lang="en-US" altLang="ko-KR" sz="1200" dirty="0">
                  <a:latin typeface="Palatino" charset="0"/>
                </a:rPr>
                <a:t>: exposed </a:t>
              </a:r>
              <a:r>
                <a:rPr lang="en-US" altLang="ko-KR" sz="1200">
                  <a:latin typeface="Palatino" charset="0"/>
                </a:rPr>
                <a:t>to smoke</a:t>
              </a:r>
              <a:endParaRPr lang="en-US" altLang="ko-KR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96009" y="1449929"/>
            <a:ext cx="3312113" cy="3647205"/>
            <a:chOff x="6396009" y="1449929"/>
            <a:chExt cx="3312113" cy="36472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009" y="1677107"/>
              <a:ext cx="3312113" cy="3420027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7707090" y="1449929"/>
              <a:ext cx="1279133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Log-transform</a:t>
              </a:r>
              <a:endParaRPr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1" name="텍스트 상자 20"/>
          <p:cNvSpPr txBox="1"/>
          <p:nvPr/>
        </p:nvSpPr>
        <p:spPr>
          <a:xfrm>
            <a:off x="1136286" y="5562918"/>
            <a:ext cx="10427983" cy="48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Normalization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one of the key elements of recent successes of artificial intelligence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19087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03" b="23278"/>
          <a:stretch/>
        </p:blipFill>
        <p:spPr>
          <a:xfrm>
            <a:off x="7791061" y="1648781"/>
            <a:ext cx="3620278" cy="22420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6800" y="1632170"/>
            <a:ext cx="4255208" cy="2901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51" y="1550305"/>
            <a:ext cx="6370200" cy="2983649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136286" y="989045"/>
            <a:ext cx="96562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Values against time: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timeplot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, time-series data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(e.g., neural activity data, stock market, bio-sensor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)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1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Smoothing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21373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Lowess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(locally weighted scatterplot smoothing)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" y="1962330"/>
            <a:ext cx="5343849" cy="363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25" y="1962330"/>
            <a:ext cx="5419873" cy="3634094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2404454"/>
            <a:ext cx="1361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Moving average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0302" y="277011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1647" y="2770109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52992" y="277167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80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29101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1300</Words>
  <Application>Microsoft Macintosh PowerPoint</Application>
  <PresentationFormat>와이드스크린</PresentationFormat>
  <Paragraphs>221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Cambria Math</vt:lpstr>
      <vt:lpstr>Palatino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173</cp:revision>
  <dcterms:created xsi:type="dcterms:W3CDTF">2017-08-24T21:55:02Z</dcterms:created>
  <dcterms:modified xsi:type="dcterms:W3CDTF">2022-03-21T02:52:50Z</dcterms:modified>
</cp:coreProperties>
</file>